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0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70" r:id="rId16"/>
    <p:sldId id="269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952D0B-39C4-DE48-8AAC-D00465E4A66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C8DA6-533C-E84E-822D-74A6F2623ADD}">
      <dgm:prSet phldrT="[Text]"/>
      <dgm:spPr/>
      <dgm:t>
        <a:bodyPr/>
        <a:lstStyle/>
        <a:p>
          <a:r>
            <a:rPr lang="en-US"/>
            <a:t>Ideas</a:t>
          </a:r>
        </a:p>
      </dgm:t>
    </dgm:pt>
    <dgm:pt modelId="{A25526A8-E85A-5241-97E8-94FBFB3D90D4}" type="parTrans" cxnId="{A7FA53BD-EF85-E04E-B674-9361434F62C1}">
      <dgm:prSet/>
      <dgm:spPr/>
      <dgm:t>
        <a:bodyPr/>
        <a:lstStyle/>
        <a:p>
          <a:endParaRPr lang="en-US"/>
        </a:p>
      </dgm:t>
    </dgm:pt>
    <dgm:pt modelId="{28F0C814-F95A-B644-950B-D6DEA1B500F1}" type="sibTrans" cxnId="{A7FA53BD-EF85-E04E-B674-9361434F62C1}">
      <dgm:prSet/>
      <dgm:spPr/>
      <dgm:t>
        <a:bodyPr/>
        <a:lstStyle/>
        <a:p>
          <a:endParaRPr lang="en-US"/>
        </a:p>
      </dgm:t>
    </dgm:pt>
    <dgm:pt modelId="{5CF88D0D-21D0-8C4F-90B1-940F818719C7}">
      <dgm:prSet phldrT="[Text]"/>
      <dgm:spPr/>
      <dgm:t>
        <a:bodyPr/>
        <a:lstStyle/>
        <a:p>
          <a:r>
            <a:rPr lang="en-US"/>
            <a:t>Partners</a:t>
          </a:r>
        </a:p>
      </dgm:t>
    </dgm:pt>
    <dgm:pt modelId="{F03C5416-EC81-9448-A692-FD8A0A3FDBC4}" type="parTrans" cxnId="{A968FB59-D4FB-3F41-88F2-FF96A203E04D}">
      <dgm:prSet/>
      <dgm:spPr/>
      <dgm:t>
        <a:bodyPr/>
        <a:lstStyle/>
        <a:p>
          <a:endParaRPr lang="en-US"/>
        </a:p>
      </dgm:t>
    </dgm:pt>
    <dgm:pt modelId="{995D6244-91A7-8C42-A804-73D4A64C9E87}" type="sibTrans" cxnId="{A968FB59-D4FB-3F41-88F2-FF96A203E04D}">
      <dgm:prSet/>
      <dgm:spPr/>
      <dgm:t>
        <a:bodyPr/>
        <a:lstStyle/>
        <a:p>
          <a:endParaRPr lang="en-US"/>
        </a:p>
      </dgm:t>
    </dgm:pt>
    <dgm:pt modelId="{2DD8669C-C8F0-7A40-A9DF-2F462BFA465B}">
      <dgm:prSet phldrT="[Text]"/>
      <dgm:spPr/>
      <dgm:t>
        <a:bodyPr/>
        <a:lstStyle/>
        <a:p>
          <a:r>
            <a:rPr lang="en-US"/>
            <a:t>Proposal Writing</a:t>
          </a:r>
        </a:p>
      </dgm:t>
    </dgm:pt>
    <dgm:pt modelId="{6854E8C1-8D74-4546-89B3-5EB578A3D07A}" type="parTrans" cxnId="{44EC29CB-4D09-3344-B8BF-F8CC210AD2E8}">
      <dgm:prSet/>
      <dgm:spPr/>
      <dgm:t>
        <a:bodyPr/>
        <a:lstStyle/>
        <a:p>
          <a:endParaRPr lang="en-US"/>
        </a:p>
      </dgm:t>
    </dgm:pt>
    <dgm:pt modelId="{1F726549-F736-0D45-8FA2-EFCD175E671A}" type="sibTrans" cxnId="{44EC29CB-4D09-3344-B8BF-F8CC210AD2E8}">
      <dgm:prSet/>
      <dgm:spPr/>
      <dgm:t>
        <a:bodyPr/>
        <a:lstStyle/>
        <a:p>
          <a:endParaRPr lang="en-US"/>
        </a:p>
      </dgm:t>
    </dgm:pt>
    <dgm:pt modelId="{B6CC6113-A82F-5C4D-AB39-0D40E6058F6B}">
      <dgm:prSet phldrT="[Text]"/>
      <dgm:spPr/>
      <dgm:t>
        <a:bodyPr/>
        <a:lstStyle/>
        <a:p>
          <a:r>
            <a:rPr lang="en-US"/>
            <a:t>Research Process</a:t>
          </a:r>
        </a:p>
      </dgm:t>
    </dgm:pt>
    <dgm:pt modelId="{B571E15F-9271-E746-9678-3237342D16FB}" type="parTrans" cxnId="{E4604F68-1212-DD49-B9F8-A29E79DB0962}">
      <dgm:prSet/>
      <dgm:spPr/>
      <dgm:t>
        <a:bodyPr/>
        <a:lstStyle/>
        <a:p>
          <a:endParaRPr lang="en-US"/>
        </a:p>
      </dgm:t>
    </dgm:pt>
    <dgm:pt modelId="{4AE2AB86-8FF1-3E40-A981-13EEA4ABB9C3}" type="sibTrans" cxnId="{E4604F68-1212-DD49-B9F8-A29E79DB0962}">
      <dgm:prSet/>
      <dgm:spPr/>
      <dgm:t>
        <a:bodyPr/>
        <a:lstStyle/>
        <a:p>
          <a:endParaRPr lang="en-US"/>
        </a:p>
      </dgm:t>
    </dgm:pt>
    <dgm:pt modelId="{66F95691-1A2A-D243-874B-0DA392ABADD5}">
      <dgm:prSet phldrT="[Text]"/>
      <dgm:spPr/>
      <dgm:t>
        <a:bodyPr/>
        <a:lstStyle/>
        <a:p>
          <a:r>
            <a:rPr lang="en-US"/>
            <a:t>Publication</a:t>
          </a:r>
        </a:p>
      </dgm:t>
    </dgm:pt>
    <dgm:pt modelId="{7BB98AD0-AB16-E74C-9636-AC42E7BE849C}" type="parTrans" cxnId="{3B38D1E3-6EC8-C640-9963-6846EAB40BCF}">
      <dgm:prSet/>
      <dgm:spPr/>
      <dgm:t>
        <a:bodyPr/>
        <a:lstStyle/>
        <a:p>
          <a:endParaRPr lang="en-US"/>
        </a:p>
      </dgm:t>
    </dgm:pt>
    <dgm:pt modelId="{0A99A383-E6FB-BF4B-A78A-C048008FE027}" type="sibTrans" cxnId="{3B38D1E3-6EC8-C640-9963-6846EAB40BCF}">
      <dgm:prSet/>
      <dgm:spPr/>
      <dgm:t>
        <a:bodyPr/>
        <a:lstStyle/>
        <a:p>
          <a:endParaRPr lang="en-US"/>
        </a:p>
      </dgm:t>
    </dgm:pt>
    <dgm:pt modelId="{3B302F23-9EF4-4B4C-88F1-04FC769A1005}" type="pres">
      <dgm:prSet presAssocID="{25952D0B-39C4-DE48-8AAC-D00465E4A6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EBB23F-4B15-DA45-A56B-951D9736F5CD}" type="pres">
      <dgm:prSet presAssocID="{4BBC8DA6-533C-E84E-822D-74A6F2623AD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032CB-BE21-0942-B488-FAA92136851C}" type="pres">
      <dgm:prSet presAssocID="{28F0C814-F95A-B644-950B-D6DEA1B500F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9825F1EA-DDFB-9942-80AC-3C57D3EBC542}" type="pres">
      <dgm:prSet presAssocID="{28F0C814-F95A-B644-950B-D6DEA1B500F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CA37BC1-8102-C04F-A362-08F2CBC142BD}" type="pres">
      <dgm:prSet presAssocID="{5CF88D0D-21D0-8C4F-90B1-940F818719C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11E64E-43B2-6E4F-B72A-DD8AB74A6BEA}" type="pres">
      <dgm:prSet presAssocID="{995D6244-91A7-8C42-A804-73D4A64C9E87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696888C-FF34-B342-88AF-220142AC6D4C}" type="pres">
      <dgm:prSet presAssocID="{995D6244-91A7-8C42-A804-73D4A64C9E87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AF2EB6-F6D3-DE4F-9E78-C4892052F885}" type="pres">
      <dgm:prSet presAssocID="{2DD8669C-C8F0-7A40-A9DF-2F462BFA465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98FB4-721E-4A49-880C-FDBFBAFF97B8}" type="pres">
      <dgm:prSet presAssocID="{1F726549-F736-0D45-8FA2-EFCD175E671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BED0EB1-881E-404B-89D4-C458A621319A}" type="pres">
      <dgm:prSet presAssocID="{1F726549-F736-0D45-8FA2-EFCD175E671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849E4D9-A4E7-894A-8599-CA6D001B4270}" type="pres">
      <dgm:prSet presAssocID="{B6CC6113-A82F-5C4D-AB39-0D40E6058F6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2BD55-A95C-C642-B132-74272A8A1C05}" type="pres">
      <dgm:prSet presAssocID="{4AE2AB86-8FF1-3E40-A981-13EEA4ABB9C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D0A0B1F-1409-B741-AB0A-E2CAB65CF46B}" type="pres">
      <dgm:prSet presAssocID="{4AE2AB86-8FF1-3E40-A981-13EEA4ABB9C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2919A6F-B8BF-D546-A348-F481901D2863}" type="pres">
      <dgm:prSet presAssocID="{66F95691-1A2A-D243-874B-0DA392ABADD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E0D45-18A5-5D45-AB84-87C020C48645}" type="pres">
      <dgm:prSet presAssocID="{0A99A383-E6FB-BF4B-A78A-C048008FE027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A359CE7-A189-AE4F-9D8B-D01B3577378C}" type="pres">
      <dgm:prSet presAssocID="{0A99A383-E6FB-BF4B-A78A-C048008FE027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E97D2E6-6BCE-8440-B498-6255C413976E}" type="presOf" srcId="{28F0C814-F95A-B644-950B-D6DEA1B500F1}" destId="{FAF032CB-BE21-0942-B488-FAA92136851C}" srcOrd="0" destOrd="0" presId="urn:microsoft.com/office/officeart/2005/8/layout/cycle2"/>
    <dgm:cxn modelId="{44EC29CB-4D09-3344-B8BF-F8CC210AD2E8}" srcId="{25952D0B-39C4-DE48-8AAC-D00465E4A667}" destId="{2DD8669C-C8F0-7A40-A9DF-2F462BFA465B}" srcOrd="2" destOrd="0" parTransId="{6854E8C1-8D74-4546-89B3-5EB578A3D07A}" sibTransId="{1F726549-F736-0D45-8FA2-EFCD175E671A}"/>
    <dgm:cxn modelId="{0925A860-4C3F-E442-A0F6-126E7C10BD63}" type="presOf" srcId="{995D6244-91A7-8C42-A804-73D4A64C9E87}" destId="{6A11E64E-43B2-6E4F-B72A-DD8AB74A6BEA}" srcOrd="0" destOrd="0" presId="urn:microsoft.com/office/officeart/2005/8/layout/cycle2"/>
    <dgm:cxn modelId="{F3A02E4A-3E8D-844A-97D8-1E6598331E34}" type="presOf" srcId="{1F726549-F736-0D45-8FA2-EFCD175E671A}" destId="{6BED0EB1-881E-404B-89D4-C458A621319A}" srcOrd="1" destOrd="0" presId="urn:microsoft.com/office/officeart/2005/8/layout/cycle2"/>
    <dgm:cxn modelId="{E4604F68-1212-DD49-B9F8-A29E79DB0962}" srcId="{25952D0B-39C4-DE48-8AAC-D00465E4A667}" destId="{B6CC6113-A82F-5C4D-AB39-0D40E6058F6B}" srcOrd="3" destOrd="0" parTransId="{B571E15F-9271-E746-9678-3237342D16FB}" sibTransId="{4AE2AB86-8FF1-3E40-A981-13EEA4ABB9C3}"/>
    <dgm:cxn modelId="{A9FB2F43-A4EB-CD4C-9486-61F036D35789}" type="presOf" srcId="{25952D0B-39C4-DE48-8AAC-D00465E4A667}" destId="{3B302F23-9EF4-4B4C-88F1-04FC769A1005}" srcOrd="0" destOrd="0" presId="urn:microsoft.com/office/officeart/2005/8/layout/cycle2"/>
    <dgm:cxn modelId="{762BFF08-1792-E948-8B2B-54D242489738}" type="presOf" srcId="{B6CC6113-A82F-5C4D-AB39-0D40E6058F6B}" destId="{1849E4D9-A4E7-894A-8599-CA6D001B4270}" srcOrd="0" destOrd="0" presId="urn:microsoft.com/office/officeart/2005/8/layout/cycle2"/>
    <dgm:cxn modelId="{83A76BE2-63E2-9542-BDF5-0D15D559C46E}" type="presOf" srcId="{0A99A383-E6FB-BF4B-A78A-C048008FE027}" destId="{7A359CE7-A189-AE4F-9D8B-D01B3577378C}" srcOrd="1" destOrd="0" presId="urn:microsoft.com/office/officeart/2005/8/layout/cycle2"/>
    <dgm:cxn modelId="{1115BF44-C84F-C348-99CF-EF890FA7E72A}" type="presOf" srcId="{995D6244-91A7-8C42-A804-73D4A64C9E87}" destId="{7696888C-FF34-B342-88AF-220142AC6D4C}" srcOrd="1" destOrd="0" presId="urn:microsoft.com/office/officeart/2005/8/layout/cycle2"/>
    <dgm:cxn modelId="{0BFD63F3-29E0-1E42-AFAB-BFF370176F29}" type="presOf" srcId="{28F0C814-F95A-B644-950B-D6DEA1B500F1}" destId="{9825F1EA-DDFB-9942-80AC-3C57D3EBC542}" srcOrd="1" destOrd="0" presId="urn:microsoft.com/office/officeart/2005/8/layout/cycle2"/>
    <dgm:cxn modelId="{A968FB59-D4FB-3F41-88F2-FF96A203E04D}" srcId="{25952D0B-39C4-DE48-8AAC-D00465E4A667}" destId="{5CF88D0D-21D0-8C4F-90B1-940F818719C7}" srcOrd="1" destOrd="0" parTransId="{F03C5416-EC81-9448-A692-FD8A0A3FDBC4}" sibTransId="{995D6244-91A7-8C42-A804-73D4A64C9E87}"/>
    <dgm:cxn modelId="{94485467-D6D6-804E-B0F4-334AAC1962E5}" type="presOf" srcId="{4AE2AB86-8FF1-3E40-A981-13EEA4ABB9C3}" destId="{3D0A0B1F-1409-B741-AB0A-E2CAB65CF46B}" srcOrd="1" destOrd="0" presId="urn:microsoft.com/office/officeart/2005/8/layout/cycle2"/>
    <dgm:cxn modelId="{9DBD8E7D-B798-0E41-AD7C-C406DE608F34}" type="presOf" srcId="{4AE2AB86-8FF1-3E40-A981-13EEA4ABB9C3}" destId="{79F2BD55-A95C-C642-B132-74272A8A1C05}" srcOrd="0" destOrd="0" presId="urn:microsoft.com/office/officeart/2005/8/layout/cycle2"/>
    <dgm:cxn modelId="{A7FA53BD-EF85-E04E-B674-9361434F62C1}" srcId="{25952D0B-39C4-DE48-8AAC-D00465E4A667}" destId="{4BBC8DA6-533C-E84E-822D-74A6F2623ADD}" srcOrd="0" destOrd="0" parTransId="{A25526A8-E85A-5241-97E8-94FBFB3D90D4}" sibTransId="{28F0C814-F95A-B644-950B-D6DEA1B500F1}"/>
    <dgm:cxn modelId="{C5B1A0BE-3138-254E-B2A8-F06D19DE4C1C}" type="presOf" srcId="{0A99A383-E6FB-BF4B-A78A-C048008FE027}" destId="{4B3E0D45-18A5-5D45-AB84-87C020C48645}" srcOrd="0" destOrd="0" presId="urn:microsoft.com/office/officeart/2005/8/layout/cycle2"/>
    <dgm:cxn modelId="{3B38D1E3-6EC8-C640-9963-6846EAB40BCF}" srcId="{25952D0B-39C4-DE48-8AAC-D00465E4A667}" destId="{66F95691-1A2A-D243-874B-0DA392ABADD5}" srcOrd="4" destOrd="0" parTransId="{7BB98AD0-AB16-E74C-9636-AC42E7BE849C}" sibTransId="{0A99A383-E6FB-BF4B-A78A-C048008FE027}"/>
    <dgm:cxn modelId="{6C6BCC94-0ECC-0949-9D69-6F6DF0A51756}" type="presOf" srcId="{66F95691-1A2A-D243-874B-0DA392ABADD5}" destId="{B2919A6F-B8BF-D546-A348-F481901D2863}" srcOrd="0" destOrd="0" presId="urn:microsoft.com/office/officeart/2005/8/layout/cycle2"/>
    <dgm:cxn modelId="{744872DB-1D2F-F647-B845-C72CCEE1C4E3}" type="presOf" srcId="{1F726549-F736-0D45-8FA2-EFCD175E671A}" destId="{CE798FB4-721E-4A49-880C-FDBFBAFF97B8}" srcOrd="0" destOrd="0" presId="urn:microsoft.com/office/officeart/2005/8/layout/cycle2"/>
    <dgm:cxn modelId="{0D57F217-6382-1F44-8B3A-E95A1036D8C9}" type="presOf" srcId="{5CF88D0D-21D0-8C4F-90B1-940F818719C7}" destId="{1CA37BC1-8102-C04F-A362-08F2CBC142BD}" srcOrd="0" destOrd="0" presId="urn:microsoft.com/office/officeart/2005/8/layout/cycle2"/>
    <dgm:cxn modelId="{D489D7C8-C8E5-4845-A6B6-BC77CA0770AA}" type="presOf" srcId="{4BBC8DA6-533C-E84E-822D-74A6F2623ADD}" destId="{6DEBB23F-4B15-DA45-A56B-951D9736F5CD}" srcOrd="0" destOrd="0" presId="urn:microsoft.com/office/officeart/2005/8/layout/cycle2"/>
    <dgm:cxn modelId="{32EE6B86-CE92-3D4D-A149-CA4604FFEBAE}" type="presOf" srcId="{2DD8669C-C8F0-7A40-A9DF-2F462BFA465B}" destId="{BDAF2EB6-F6D3-DE4F-9E78-C4892052F885}" srcOrd="0" destOrd="0" presId="urn:microsoft.com/office/officeart/2005/8/layout/cycle2"/>
    <dgm:cxn modelId="{6481D686-520A-C64E-987A-681073F139F6}" type="presParOf" srcId="{3B302F23-9EF4-4B4C-88F1-04FC769A1005}" destId="{6DEBB23F-4B15-DA45-A56B-951D9736F5CD}" srcOrd="0" destOrd="0" presId="urn:microsoft.com/office/officeart/2005/8/layout/cycle2"/>
    <dgm:cxn modelId="{50AFFA45-5711-6A44-95D2-1B9A2D933AF3}" type="presParOf" srcId="{3B302F23-9EF4-4B4C-88F1-04FC769A1005}" destId="{FAF032CB-BE21-0942-B488-FAA92136851C}" srcOrd="1" destOrd="0" presId="urn:microsoft.com/office/officeart/2005/8/layout/cycle2"/>
    <dgm:cxn modelId="{C3AAB178-F761-6542-B693-7CD3EC9C9186}" type="presParOf" srcId="{FAF032CB-BE21-0942-B488-FAA92136851C}" destId="{9825F1EA-DDFB-9942-80AC-3C57D3EBC542}" srcOrd="0" destOrd="0" presId="urn:microsoft.com/office/officeart/2005/8/layout/cycle2"/>
    <dgm:cxn modelId="{901CBC33-5DAA-0F4B-9A32-640E21CA1A6A}" type="presParOf" srcId="{3B302F23-9EF4-4B4C-88F1-04FC769A1005}" destId="{1CA37BC1-8102-C04F-A362-08F2CBC142BD}" srcOrd="2" destOrd="0" presId="urn:microsoft.com/office/officeart/2005/8/layout/cycle2"/>
    <dgm:cxn modelId="{5790AFEF-E237-2A47-83AD-2435541FBE81}" type="presParOf" srcId="{3B302F23-9EF4-4B4C-88F1-04FC769A1005}" destId="{6A11E64E-43B2-6E4F-B72A-DD8AB74A6BEA}" srcOrd="3" destOrd="0" presId="urn:microsoft.com/office/officeart/2005/8/layout/cycle2"/>
    <dgm:cxn modelId="{D6310386-F3A4-5641-8242-B98B06EB893D}" type="presParOf" srcId="{6A11E64E-43B2-6E4F-B72A-DD8AB74A6BEA}" destId="{7696888C-FF34-B342-88AF-220142AC6D4C}" srcOrd="0" destOrd="0" presId="urn:microsoft.com/office/officeart/2005/8/layout/cycle2"/>
    <dgm:cxn modelId="{4654EA45-13FF-9F4C-872B-E923BF811926}" type="presParOf" srcId="{3B302F23-9EF4-4B4C-88F1-04FC769A1005}" destId="{BDAF2EB6-F6D3-DE4F-9E78-C4892052F885}" srcOrd="4" destOrd="0" presId="urn:microsoft.com/office/officeart/2005/8/layout/cycle2"/>
    <dgm:cxn modelId="{FE3FFA46-7FB0-7F43-85BC-5050833A7234}" type="presParOf" srcId="{3B302F23-9EF4-4B4C-88F1-04FC769A1005}" destId="{CE798FB4-721E-4A49-880C-FDBFBAFF97B8}" srcOrd="5" destOrd="0" presId="urn:microsoft.com/office/officeart/2005/8/layout/cycle2"/>
    <dgm:cxn modelId="{55465107-1979-6B4A-9381-8AF3012E8EFD}" type="presParOf" srcId="{CE798FB4-721E-4A49-880C-FDBFBAFF97B8}" destId="{6BED0EB1-881E-404B-89D4-C458A621319A}" srcOrd="0" destOrd="0" presId="urn:microsoft.com/office/officeart/2005/8/layout/cycle2"/>
    <dgm:cxn modelId="{BE31CE5C-3849-6447-9708-8354C9F24824}" type="presParOf" srcId="{3B302F23-9EF4-4B4C-88F1-04FC769A1005}" destId="{1849E4D9-A4E7-894A-8599-CA6D001B4270}" srcOrd="6" destOrd="0" presId="urn:microsoft.com/office/officeart/2005/8/layout/cycle2"/>
    <dgm:cxn modelId="{6489BB1A-AABF-F747-AD76-E2C4DE691756}" type="presParOf" srcId="{3B302F23-9EF4-4B4C-88F1-04FC769A1005}" destId="{79F2BD55-A95C-C642-B132-74272A8A1C05}" srcOrd="7" destOrd="0" presId="urn:microsoft.com/office/officeart/2005/8/layout/cycle2"/>
    <dgm:cxn modelId="{4DC1DAD7-0F32-2949-AB77-3FBCA9E045F1}" type="presParOf" srcId="{79F2BD55-A95C-C642-B132-74272A8A1C05}" destId="{3D0A0B1F-1409-B741-AB0A-E2CAB65CF46B}" srcOrd="0" destOrd="0" presId="urn:microsoft.com/office/officeart/2005/8/layout/cycle2"/>
    <dgm:cxn modelId="{887D3F9B-FD82-6C40-95FB-D8475BAF8F91}" type="presParOf" srcId="{3B302F23-9EF4-4B4C-88F1-04FC769A1005}" destId="{B2919A6F-B8BF-D546-A348-F481901D2863}" srcOrd="8" destOrd="0" presId="urn:microsoft.com/office/officeart/2005/8/layout/cycle2"/>
    <dgm:cxn modelId="{3A75CD3D-689B-7A49-AADC-7A4CDA9B88CD}" type="presParOf" srcId="{3B302F23-9EF4-4B4C-88F1-04FC769A1005}" destId="{4B3E0D45-18A5-5D45-AB84-87C020C48645}" srcOrd="9" destOrd="0" presId="urn:microsoft.com/office/officeart/2005/8/layout/cycle2"/>
    <dgm:cxn modelId="{2ACF6A86-0337-2440-8C25-CFAF2FDDC622}" type="presParOf" srcId="{4B3E0D45-18A5-5D45-AB84-87C020C48645}" destId="{7A359CE7-A189-AE4F-9D8B-D01B3577378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952D0B-39C4-DE48-8AAC-D00465E4A66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C8DA6-533C-E84E-822D-74A6F2623ADD}">
      <dgm:prSet phldrT="[Text]"/>
      <dgm:spPr/>
      <dgm:t>
        <a:bodyPr/>
        <a:lstStyle/>
        <a:p>
          <a:r>
            <a:rPr lang="en-US"/>
            <a:t>Ideas</a:t>
          </a:r>
        </a:p>
      </dgm:t>
    </dgm:pt>
    <dgm:pt modelId="{A25526A8-E85A-5241-97E8-94FBFB3D90D4}" type="parTrans" cxnId="{A7FA53BD-EF85-E04E-B674-9361434F62C1}">
      <dgm:prSet/>
      <dgm:spPr/>
      <dgm:t>
        <a:bodyPr/>
        <a:lstStyle/>
        <a:p>
          <a:endParaRPr lang="en-US"/>
        </a:p>
      </dgm:t>
    </dgm:pt>
    <dgm:pt modelId="{28F0C814-F95A-B644-950B-D6DEA1B500F1}" type="sibTrans" cxnId="{A7FA53BD-EF85-E04E-B674-9361434F62C1}">
      <dgm:prSet/>
      <dgm:spPr/>
      <dgm:t>
        <a:bodyPr/>
        <a:lstStyle/>
        <a:p>
          <a:endParaRPr lang="en-US"/>
        </a:p>
      </dgm:t>
    </dgm:pt>
    <dgm:pt modelId="{5CF88D0D-21D0-8C4F-90B1-940F818719C7}">
      <dgm:prSet phldrT="[Text]"/>
      <dgm:spPr/>
      <dgm:t>
        <a:bodyPr/>
        <a:lstStyle/>
        <a:p>
          <a:r>
            <a:rPr lang="en-US"/>
            <a:t>Partners</a:t>
          </a:r>
        </a:p>
      </dgm:t>
    </dgm:pt>
    <dgm:pt modelId="{F03C5416-EC81-9448-A692-FD8A0A3FDBC4}" type="parTrans" cxnId="{A968FB59-D4FB-3F41-88F2-FF96A203E04D}">
      <dgm:prSet/>
      <dgm:spPr/>
      <dgm:t>
        <a:bodyPr/>
        <a:lstStyle/>
        <a:p>
          <a:endParaRPr lang="en-US"/>
        </a:p>
      </dgm:t>
    </dgm:pt>
    <dgm:pt modelId="{995D6244-91A7-8C42-A804-73D4A64C9E87}" type="sibTrans" cxnId="{A968FB59-D4FB-3F41-88F2-FF96A203E04D}">
      <dgm:prSet/>
      <dgm:spPr/>
      <dgm:t>
        <a:bodyPr/>
        <a:lstStyle/>
        <a:p>
          <a:endParaRPr lang="en-US"/>
        </a:p>
      </dgm:t>
    </dgm:pt>
    <dgm:pt modelId="{2DD8669C-C8F0-7A40-A9DF-2F462BFA465B}">
      <dgm:prSet phldrT="[Text]"/>
      <dgm:spPr/>
      <dgm:t>
        <a:bodyPr/>
        <a:lstStyle/>
        <a:p>
          <a:r>
            <a:rPr lang="en-US"/>
            <a:t>Proposal Writing</a:t>
          </a:r>
        </a:p>
      </dgm:t>
    </dgm:pt>
    <dgm:pt modelId="{6854E8C1-8D74-4546-89B3-5EB578A3D07A}" type="parTrans" cxnId="{44EC29CB-4D09-3344-B8BF-F8CC210AD2E8}">
      <dgm:prSet/>
      <dgm:spPr/>
      <dgm:t>
        <a:bodyPr/>
        <a:lstStyle/>
        <a:p>
          <a:endParaRPr lang="en-US"/>
        </a:p>
      </dgm:t>
    </dgm:pt>
    <dgm:pt modelId="{1F726549-F736-0D45-8FA2-EFCD175E671A}" type="sibTrans" cxnId="{44EC29CB-4D09-3344-B8BF-F8CC210AD2E8}">
      <dgm:prSet/>
      <dgm:spPr/>
      <dgm:t>
        <a:bodyPr/>
        <a:lstStyle/>
        <a:p>
          <a:endParaRPr lang="en-US"/>
        </a:p>
      </dgm:t>
    </dgm:pt>
    <dgm:pt modelId="{B6CC6113-A82F-5C4D-AB39-0D40E6058F6B}">
      <dgm:prSet phldrT="[Text]"/>
      <dgm:spPr/>
      <dgm:t>
        <a:bodyPr/>
        <a:lstStyle/>
        <a:p>
          <a:r>
            <a:rPr lang="en-US"/>
            <a:t>Research Process</a:t>
          </a:r>
        </a:p>
      </dgm:t>
    </dgm:pt>
    <dgm:pt modelId="{B571E15F-9271-E746-9678-3237342D16FB}" type="parTrans" cxnId="{E4604F68-1212-DD49-B9F8-A29E79DB0962}">
      <dgm:prSet/>
      <dgm:spPr/>
      <dgm:t>
        <a:bodyPr/>
        <a:lstStyle/>
        <a:p>
          <a:endParaRPr lang="en-US"/>
        </a:p>
      </dgm:t>
    </dgm:pt>
    <dgm:pt modelId="{4AE2AB86-8FF1-3E40-A981-13EEA4ABB9C3}" type="sibTrans" cxnId="{E4604F68-1212-DD49-B9F8-A29E79DB0962}">
      <dgm:prSet/>
      <dgm:spPr/>
      <dgm:t>
        <a:bodyPr/>
        <a:lstStyle/>
        <a:p>
          <a:endParaRPr lang="en-US"/>
        </a:p>
      </dgm:t>
    </dgm:pt>
    <dgm:pt modelId="{66F95691-1A2A-D243-874B-0DA392ABADD5}">
      <dgm:prSet phldrT="[Text]"/>
      <dgm:spPr/>
      <dgm:t>
        <a:bodyPr/>
        <a:lstStyle/>
        <a:p>
          <a:r>
            <a:rPr lang="en-US"/>
            <a:t>Publication</a:t>
          </a:r>
        </a:p>
      </dgm:t>
    </dgm:pt>
    <dgm:pt modelId="{7BB98AD0-AB16-E74C-9636-AC42E7BE849C}" type="parTrans" cxnId="{3B38D1E3-6EC8-C640-9963-6846EAB40BCF}">
      <dgm:prSet/>
      <dgm:spPr/>
      <dgm:t>
        <a:bodyPr/>
        <a:lstStyle/>
        <a:p>
          <a:endParaRPr lang="en-US"/>
        </a:p>
      </dgm:t>
    </dgm:pt>
    <dgm:pt modelId="{0A99A383-E6FB-BF4B-A78A-C048008FE027}" type="sibTrans" cxnId="{3B38D1E3-6EC8-C640-9963-6846EAB40BCF}">
      <dgm:prSet/>
      <dgm:spPr/>
      <dgm:t>
        <a:bodyPr/>
        <a:lstStyle/>
        <a:p>
          <a:endParaRPr lang="en-US"/>
        </a:p>
      </dgm:t>
    </dgm:pt>
    <dgm:pt modelId="{3B302F23-9EF4-4B4C-88F1-04FC769A1005}" type="pres">
      <dgm:prSet presAssocID="{25952D0B-39C4-DE48-8AAC-D00465E4A6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EBB23F-4B15-DA45-A56B-951D9736F5CD}" type="pres">
      <dgm:prSet presAssocID="{4BBC8DA6-533C-E84E-822D-74A6F2623AD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032CB-BE21-0942-B488-FAA92136851C}" type="pres">
      <dgm:prSet presAssocID="{28F0C814-F95A-B644-950B-D6DEA1B500F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9825F1EA-DDFB-9942-80AC-3C57D3EBC542}" type="pres">
      <dgm:prSet presAssocID="{28F0C814-F95A-B644-950B-D6DEA1B500F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CA37BC1-8102-C04F-A362-08F2CBC142BD}" type="pres">
      <dgm:prSet presAssocID="{5CF88D0D-21D0-8C4F-90B1-940F818719C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11E64E-43B2-6E4F-B72A-DD8AB74A6BEA}" type="pres">
      <dgm:prSet presAssocID="{995D6244-91A7-8C42-A804-73D4A64C9E87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696888C-FF34-B342-88AF-220142AC6D4C}" type="pres">
      <dgm:prSet presAssocID="{995D6244-91A7-8C42-A804-73D4A64C9E87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AF2EB6-F6D3-DE4F-9E78-C4892052F885}" type="pres">
      <dgm:prSet presAssocID="{2DD8669C-C8F0-7A40-A9DF-2F462BFA465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98FB4-721E-4A49-880C-FDBFBAFF97B8}" type="pres">
      <dgm:prSet presAssocID="{1F726549-F736-0D45-8FA2-EFCD175E671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BED0EB1-881E-404B-89D4-C458A621319A}" type="pres">
      <dgm:prSet presAssocID="{1F726549-F736-0D45-8FA2-EFCD175E671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849E4D9-A4E7-894A-8599-CA6D001B4270}" type="pres">
      <dgm:prSet presAssocID="{B6CC6113-A82F-5C4D-AB39-0D40E6058F6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2BD55-A95C-C642-B132-74272A8A1C05}" type="pres">
      <dgm:prSet presAssocID="{4AE2AB86-8FF1-3E40-A981-13EEA4ABB9C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D0A0B1F-1409-B741-AB0A-E2CAB65CF46B}" type="pres">
      <dgm:prSet presAssocID="{4AE2AB86-8FF1-3E40-A981-13EEA4ABB9C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2919A6F-B8BF-D546-A348-F481901D2863}" type="pres">
      <dgm:prSet presAssocID="{66F95691-1A2A-D243-874B-0DA392ABADD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E0D45-18A5-5D45-AB84-87C020C48645}" type="pres">
      <dgm:prSet presAssocID="{0A99A383-E6FB-BF4B-A78A-C048008FE027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A359CE7-A189-AE4F-9D8B-D01B3577378C}" type="pres">
      <dgm:prSet presAssocID="{0A99A383-E6FB-BF4B-A78A-C048008FE027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E97D2E6-6BCE-8440-B498-6255C413976E}" type="presOf" srcId="{28F0C814-F95A-B644-950B-D6DEA1B500F1}" destId="{FAF032CB-BE21-0942-B488-FAA92136851C}" srcOrd="0" destOrd="0" presId="urn:microsoft.com/office/officeart/2005/8/layout/cycle2"/>
    <dgm:cxn modelId="{44EC29CB-4D09-3344-B8BF-F8CC210AD2E8}" srcId="{25952D0B-39C4-DE48-8AAC-D00465E4A667}" destId="{2DD8669C-C8F0-7A40-A9DF-2F462BFA465B}" srcOrd="2" destOrd="0" parTransId="{6854E8C1-8D74-4546-89B3-5EB578A3D07A}" sibTransId="{1F726549-F736-0D45-8FA2-EFCD175E671A}"/>
    <dgm:cxn modelId="{0925A860-4C3F-E442-A0F6-126E7C10BD63}" type="presOf" srcId="{995D6244-91A7-8C42-A804-73D4A64C9E87}" destId="{6A11E64E-43B2-6E4F-B72A-DD8AB74A6BEA}" srcOrd="0" destOrd="0" presId="urn:microsoft.com/office/officeart/2005/8/layout/cycle2"/>
    <dgm:cxn modelId="{F3A02E4A-3E8D-844A-97D8-1E6598331E34}" type="presOf" srcId="{1F726549-F736-0D45-8FA2-EFCD175E671A}" destId="{6BED0EB1-881E-404B-89D4-C458A621319A}" srcOrd="1" destOrd="0" presId="urn:microsoft.com/office/officeart/2005/8/layout/cycle2"/>
    <dgm:cxn modelId="{E4604F68-1212-DD49-B9F8-A29E79DB0962}" srcId="{25952D0B-39C4-DE48-8AAC-D00465E4A667}" destId="{B6CC6113-A82F-5C4D-AB39-0D40E6058F6B}" srcOrd="3" destOrd="0" parTransId="{B571E15F-9271-E746-9678-3237342D16FB}" sibTransId="{4AE2AB86-8FF1-3E40-A981-13EEA4ABB9C3}"/>
    <dgm:cxn modelId="{A9FB2F43-A4EB-CD4C-9486-61F036D35789}" type="presOf" srcId="{25952D0B-39C4-DE48-8AAC-D00465E4A667}" destId="{3B302F23-9EF4-4B4C-88F1-04FC769A1005}" srcOrd="0" destOrd="0" presId="urn:microsoft.com/office/officeart/2005/8/layout/cycle2"/>
    <dgm:cxn modelId="{762BFF08-1792-E948-8B2B-54D242489738}" type="presOf" srcId="{B6CC6113-A82F-5C4D-AB39-0D40E6058F6B}" destId="{1849E4D9-A4E7-894A-8599-CA6D001B4270}" srcOrd="0" destOrd="0" presId="urn:microsoft.com/office/officeart/2005/8/layout/cycle2"/>
    <dgm:cxn modelId="{83A76BE2-63E2-9542-BDF5-0D15D559C46E}" type="presOf" srcId="{0A99A383-E6FB-BF4B-A78A-C048008FE027}" destId="{7A359CE7-A189-AE4F-9D8B-D01B3577378C}" srcOrd="1" destOrd="0" presId="urn:microsoft.com/office/officeart/2005/8/layout/cycle2"/>
    <dgm:cxn modelId="{1115BF44-C84F-C348-99CF-EF890FA7E72A}" type="presOf" srcId="{995D6244-91A7-8C42-A804-73D4A64C9E87}" destId="{7696888C-FF34-B342-88AF-220142AC6D4C}" srcOrd="1" destOrd="0" presId="urn:microsoft.com/office/officeart/2005/8/layout/cycle2"/>
    <dgm:cxn modelId="{0BFD63F3-29E0-1E42-AFAB-BFF370176F29}" type="presOf" srcId="{28F0C814-F95A-B644-950B-D6DEA1B500F1}" destId="{9825F1EA-DDFB-9942-80AC-3C57D3EBC542}" srcOrd="1" destOrd="0" presId="urn:microsoft.com/office/officeart/2005/8/layout/cycle2"/>
    <dgm:cxn modelId="{A968FB59-D4FB-3F41-88F2-FF96A203E04D}" srcId="{25952D0B-39C4-DE48-8AAC-D00465E4A667}" destId="{5CF88D0D-21D0-8C4F-90B1-940F818719C7}" srcOrd="1" destOrd="0" parTransId="{F03C5416-EC81-9448-A692-FD8A0A3FDBC4}" sibTransId="{995D6244-91A7-8C42-A804-73D4A64C9E87}"/>
    <dgm:cxn modelId="{94485467-D6D6-804E-B0F4-334AAC1962E5}" type="presOf" srcId="{4AE2AB86-8FF1-3E40-A981-13EEA4ABB9C3}" destId="{3D0A0B1F-1409-B741-AB0A-E2CAB65CF46B}" srcOrd="1" destOrd="0" presId="urn:microsoft.com/office/officeart/2005/8/layout/cycle2"/>
    <dgm:cxn modelId="{9DBD8E7D-B798-0E41-AD7C-C406DE608F34}" type="presOf" srcId="{4AE2AB86-8FF1-3E40-A981-13EEA4ABB9C3}" destId="{79F2BD55-A95C-C642-B132-74272A8A1C05}" srcOrd="0" destOrd="0" presId="urn:microsoft.com/office/officeart/2005/8/layout/cycle2"/>
    <dgm:cxn modelId="{A7FA53BD-EF85-E04E-B674-9361434F62C1}" srcId="{25952D0B-39C4-DE48-8AAC-D00465E4A667}" destId="{4BBC8DA6-533C-E84E-822D-74A6F2623ADD}" srcOrd="0" destOrd="0" parTransId="{A25526A8-E85A-5241-97E8-94FBFB3D90D4}" sibTransId="{28F0C814-F95A-B644-950B-D6DEA1B500F1}"/>
    <dgm:cxn modelId="{C5B1A0BE-3138-254E-B2A8-F06D19DE4C1C}" type="presOf" srcId="{0A99A383-E6FB-BF4B-A78A-C048008FE027}" destId="{4B3E0D45-18A5-5D45-AB84-87C020C48645}" srcOrd="0" destOrd="0" presId="urn:microsoft.com/office/officeart/2005/8/layout/cycle2"/>
    <dgm:cxn modelId="{3B38D1E3-6EC8-C640-9963-6846EAB40BCF}" srcId="{25952D0B-39C4-DE48-8AAC-D00465E4A667}" destId="{66F95691-1A2A-D243-874B-0DA392ABADD5}" srcOrd="4" destOrd="0" parTransId="{7BB98AD0-AB16-E74C-9636-AC42E7BE849C}" sibTransId="{0A99A383-E6FB-BF4B-A78A-C048008FE027}"/>
    <dgm:cxn modelId="{6C6BCC94-0ECC-0949-9D69-6F6DF0A51756}" type="presOf" srcId="{66F95691-1A2A-D243-874B-0DA392ABADD5}" destId="{B2919A6F-B8BF-D546-A348-F481901D2863}" srcOrd="0" destOrd="0" presId="urn:microsoft.com/office/officeart/2005/8/layout/cycle2"/>
    <dgm:cxn modelId="{744872DB-1D2F-F647-B845-C72CCEE1C4E3}" type="presOf" srcId="{1F726549-F736-0D45-8FA2-EFCD175E671A}" destId="{CE798FB4-721E-4A49-880C-FDBFBAFF97B8}" srcOrd="0" destOrd="0" presId="urn:microsoft.com/office/officeart/2005/8/layout/cycle2"/>
    <dgm:cxn modelId="{0D57F217-6382-1F44-8B3A-E95A1036D8C9}" type="presOf" srcId="{5CF88D0D-21D0-8C4F-90B1-940F818719C7}" destId="{1CA37BC1-8102-C04F-A362-08F2CBC142BD}" srcOrd="0" destOrd="0" presId="urn:microsoft.com/office/officeart/2005/8/layout/cycle2"/>
    <dgm:cxn modelId="{D489D7C8-C8E5-4845-A6B6-BC77CA0770AA}" type="presOf" srcId="{4BBC8DA6-533C-E84E-822D-74A6F2623ADD}" destId="{6DEBB23F-4B15-DA45-A56B-951D9736F5CD}" srcOrd="0" destOrd="0" presId="urn:microsoft.com/office/officeart/2005/8/layout/cycle2"/>
    <dgm:cxn modelId="{32EE6B86-CE92-3D4D-A149-CA4604FFEBAE}" type="presOf" srcId="{2DD8669C-C8F0-7A40-A9DF-2F462BFA465B}" destId="{BDAF2EB6-F6D3-DE4F-9E78-C4892052F885}" srcOrd="0" destOrd="0" presId="urn:microsoft.com/office/officeart/2005/8/layout/cycle2"/>
    <dgm:cxn modelId="{6481D686-520A-C64E-987A-681073F139F6}" type="presParOf" srcId="{3B302F23-9EF4-4B4C-88F1-04FC769A1005}" destId="{6DEBB23F-4B15-DA45-A56B-951D9736F5CD}" srcOrd="0" destOrd="0" presId="urn:microsoft.com/office/officeart/2005/8/layout/cycle2"/>
    <dgm:cxn modelId="{50AFFA45-5711-6A44-95D2-1B9A2D933AF3}" type="presParOf" srcId="{3B302F23-9EF4-4B4C-88F1-04FC769A1005}" destId="{FAF032CB-BE21-0942-B488-FAA92136851C}" srcOrd="1" destOrd="0" presId="urn:microsoft.com/office/officeart/2005/8/layout/cycle2"/>
    <dgm:cxn modelId="{C3AAB178-F761-6542-B693-7CD3EC9C9186}" type="presParOf" srcId="{FAF032CB-BE21-0942-B488-FAA92136851C}" destId="{9825F1EA-DDFB-9942-80AC-3C57D3EBC542}" srcOrd="0" destOrd="0" presId="urn:microsoft.com/office/officeart/2005/8/layout/cycle2"/>
    <dgm:cxn modelId="{901CBC33-5DAA-0F4B-9A32-640E21CA1A6A}" type="presParOf" srcId="{3B302F23-9EF4-4B4C-88F1-04FC769A1005}" destId="{1CA37BC1-8102-C04F-A362-08F2CBC142BD}" srcOrd="2" destOrd="0" presId="urn:microsoft.com/office/officeart/2005/8/layout/cycle2"/>
    <dgm:cxn modelId="{5790AFEF-E237-2A47-83AD-2435541FBE81}" type="presParOf" srcId="{3B302F23-9EF4-4B4C-88F1-04FC769A1005}" destId="{6A11E64E-43B2-6E4F-B72A-DD8AB74A6BEA}" srcOrd="3" destOrd="0" presId="urn:microsoft.com/office/officeart/2005/8/layout/cycle2"/>
    <dgm:cxn modelId="{D6310386-F3A4-5641-8242-B98B06EB893D}" type="presParOf" srcId="{6A11E64E-43B2-6E4F-B72A-DD8AB74A6BEA}" destId="{7696888C-FF34-B342-88AF-220142AC6D4C}" srcOrd="0" destOrd="0" presId="urn:microsoft.com/office/officeart/2005/8/layout/cycle2"/>
    <dgm:cxn modelId="{4654EA45-13FF-9F4C-872B-E923BF811926}" type="presParOf" srcId="{3B302F23-9EF4-4B4C-88F1-04FC769A1005}" destId="{BDAF2EB6-F6D3-DE4F-9E78-C4892052F885}" srcOrd="4" destOrd="0" presId="urn:microsoft.com/office/officeart/2005/8/layout/cycle2"/>
    <dgm:cxn modelId="{FE3FFA46-7FB0-7F43-85BC-5050833A7234}" type="presParOf" srcId="{3B302F23-9EF4-4B4C-88F1-04FC769A1005}" destId="{CE798FB4-721E-4A49-880C-FDBFBAFF97B8}" srcOrd="5" destOrd="0" presId="urn:microsoft.com/office/officeart/2005/8/layout/cycle2"/>
    <dgm:cxn modelId="{55465107-1979-6B4A-9381-8AF3012E8EFD}" type="presParOf" srcId="{CE798FB4-721E-4A49-880C-FDBFBAFF97B8}" destId="{6BED0EB1-881E-404B-89D4-C458A621319A}" srcOrd="0" destOrd="0" presId="urn:microsoft.com/office/officeart/2005/8/layout/cycle2"/>
    <dgm:cxn modelId="{BE31CE5C-3849-6447-9708-8354C9F24824}" type="presParOf" srcId="{3B302F23-9EF4-4B4C-88F1-04FC769A1005}" destId="{1849E4D9-A4E7-894A-8599-CA6D001B4270}" srcOrd="6" destOrd="0" presId="urn:microsoft.com/office/officeart/2005/8/layout/cycle2"/>
    <dgm:cxn modelId="{6489BB1A-AABF-F747-AD76-E2C4DE691756}" type="presParOf" srcId="{3B302F23-9EF4-4B4C-88F1-04FC769A1005}" destId="{79F2BD55-A95C-C642-B132-74272A8A1C05}" srcOrd="7" destOrd="0" presId="urn:microsoft.com/office/officeart/2005/8/layout/cycle2"/>
    <dgm:cxn modelId="{4DC1DAD7-0F32-2949-AB77-3FBCA9E045F1}" type="presParOf" srcId="{79F2BD55-A95C-C642-B132-74272A8A1C05}" destId="{3D0A0B1F-1409-B741-AB0A-E2CAB65CF46B}" srcOrd="0" destOrd="0" presId="urn:microsoft.com/office/officeart/2005/8/layout/cycle2"/>
    <dgm:cxn modelId="{887D3F9B-FD82-6C40-95FB-D8475BAF8F91}" type="presParOf" srcId="{3B302F23-9EF4-4B4C-88F1-04FC769A1005}" destId="{B2919A6F-B8BF-D546-A348-F481901D2863}" srcOrd="8" destOrd="0" presId="urn:microsoft.com/office/officeart/2005/8/layout/cycle2"/>
    <dgm:cxn modelId="{3A75CD3D-689B-7A49-AADC-7A4CDA9B88CD}" type="presParOf" srcId="{3B302F23-9EF4-4B4C-88F1-04FC769A1005}" destId="{4B3E0D45-18A5-5D45-AB84-87C020C48645}" srcOrd="9" destOrd="0" presId="urn:microsoft.com/office/officeart/2005/8/layout/cycle2"/>
    <dgm:cxn modelId="{2ACF6A86-0337-2440-8C25-CFAF2FDDC622}" type="presParOf" srcId="{4B3E0D45-18A5-5D45-AB84-87C020C48645}" destId="{7A359CE7-A189-AE4F-9D8B-D01B3577378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19AB9F-1602-1F48-ABAB-3A841A9ABBFE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55AD28-B813-FC4E-9E30-3514F9560CE4}">
      <dgm:prSet phldrT="[Text]"/>
      <dgm:spPr/>
      <dgm:t>
        <a:bodyPr/>
        <a:lstStyle/>
        <a:p>
          <a:r>
            <a:rPr lang="en-US"/>
            <a:t>Simulate, Experiment, observe</a:t>
          </a:r>
        </a:p>
      </dgm:t>
    </dgm:pt>
    <dgm:pt modelId="{6BE60095-8C14-1C41-A314-9158879D822C}" type="parTrans" cxnId="{B748A91A-5082-CF45-8164-F648C62E5269}">
      <dgm:prSet/>
      <dgm:spPr/>
      <dgm:t>
        <a:bodyPr/>
        <a:lstStyle/>
        <a:p>
          <a:endParaRPr lang="en-US"/>
        </a:p>
      </dgm:t>
    </dgm:pt>
    <dgm:pt modelId="{957A378B-4700-ED4A-B880-D40CA9001A38}" type="sibTrans" cxnId="{B748A91A-5082-CF45-8164-F648C62E5269}">
      <dgm:prSet/>
      <dgm:spPr/>
      <dgm:t>
        <a:bodyPr/>
        <a:lstStyle/>
        <a:p>
          <a:endParaRPr lang="en-US"/>
        </a:p>
      </dgm:t>
    </dgm:pt>
    <dgm:pt modelId="{0E17C440-1C63-D94C-B36D-38C70AF28916}">
      <dgm:prSet phldrT="[Text]"/>
      <dgm:spPr/>
      <dgm:t>
        <a:bodyPr/>
        <a:lstStyle/>
        <a:p>
          <a:r>
            <a:rPr lang="en-US"/>
            <a:t>Manage Data</a:t>
          </a:r>
        </a:p>
      </dgm:t>
    </dgm:pt>
    <dgm:pt modelId="{080AF384-0A4D-0F48-802F-FA001E22958F}" type="parTrans" cxnId="{35BBD04C-427E-E349-997B-F80F8DDCED10}">
      <dgm:prSet/>
      <dgm:spPr/>
      <dgm:t>
        <a:bodyPr/>
        <a:lstStyle/>
        <a:p>
          <a:endParaRPr lang="en-US"/>
        </a:p>
      </dgm:t>
    </dgm:pt>
    <dgm:pt modelId="{F17BCDEA-68E0-CF44-A820-CC8CC0617C92}" type="sibTrans" cxnId="{35BBD04C-427E-E349-997B-F80F8DDCED10}">
      <dgm:prSet/>
      <dgm:spPr/>
      <dgm:t>
        <a:bodyPr/>
        <a:lstStyle/>
        <a:p>
          <a:endParaRPr lang="en-US"/>
        </a:p>
      </dgm:t>
    </dgm:pt>
    <dgm:pt modelId="{F42ED6D1-67E3-6C45-AB3F-D8F64C0266BE}">
      <dgm:prSet phldrT="[Text]"/>
      <dgm:spPr/>
      <dgm:t>
        <a:bodyPr/>
        <a:lstStyle/>
        <a:p>
          <a:r>
            <a:rPr lang="en-US"/>
            <a:t>Analyze Data</a:t>
          </a:r>
        </a:p>
      </dgm:t>
    </dgm:pt>
    <dgm:pt modelId="{31210412-DCF0-9542-B94E-87952383B9B3}" type="parTrans" cxnId="{CA563FC1-450E-4540-BED0-5E70F6EF5296}">
      <dgm:prSet/>
      <dgm:spPr/>
      <dgm:t>
        <a:bodyPr/>
        <a:lstStyle/>
        <a:p>
          <a:endParaRPr lang="en-US"/>
        </a:p>
      </dgm:t>
    </dgm:pt>
    <dgm:pt modelId="{5A3C04FF-A228-194A-8C1F-37405321B8B3}" type="sibTrans" cxnId="{CA563FC1-450E-4540-BED0-5E70F6EF5296}">
      <dgm:prSet/>
      <dgm:spPr/>
      <dgm:t>
        <a:bodyPr/>
        <a:lstStyle/>
        <a:p>
          <a:endParaRPr lang="en-US"/>
        </a:p>
      </dgm:t>
    </dgm:pt>
    <dgm:pt modelId="{9D8B8AF7-4CB5-6547-A9AC-7F33E8969770}">
      <dgm:prSet phldrT="[Text]"/>
      <dgm:spPr/>
      <dgm:t>
        <a:bodyPr/>
        <a:lstStyle/>
        <a:p>
          <a:r>
            <a:rPr lang="en-US"/>
            <a:t>Share Data</a:t>
          </a:r>
        </a:p>
      </dgm:t>
    </dgm:pt>
    <dgm:pt modelId="{86A1893C-D66F-B847-8BC5-55D6970A31BB}" type="parTrans" cxnId="{447854FE-C419-FB4B-8038-776D4B46FFDF}">
      <dgm:prSet/>
      <dgm:spPr/>
      <dgm:t>
        <a:bodyPr/>
        <a:lstStyle/>
        <a:p>
          <a:endParaRPr lang="en-US"/>
        </a:p>
      </dgm:t>
    </dgm:pt>
    <dgm:pt modelId="{1CFD2126-F0E8-284E-A640-0471C54751D9}" type="sibTrans" cxnId="{447854FE-C419-FB4B-8038-776D4B46FFDF}">
      <dgm:prSet/>
      <dgm:spPr/>
      <dgm:t>
        <a:bodyPr/>
        <a:lstStyle/>
        <a:p>
          <a:endParaRPr lang="en-US"/>
        </a:p>
      </dgm:t>
    </dgm:pt>
    <dgm:pt modelId="{47CEE08D-490B-A741-93FE-CDA3FE4E47ED}" type="pres">
      <dgm:prSet presAssocID="{CB19AB9F-1602-1F48-ABAB-3A841A9ABBF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2EECE0-3764-F04D-98F5-8ED89F1D78D5}" type="pres">
      <dgm:prSet presAssocID="{D055AD28-B813-FC4E-9E30-3514F9560CE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B628E-2265-F440-92EF-F2A946BF9D30}" type="pres">
      <dgm:prSet presAssocID="{957A378B-4700-ED4A-B880-D40CA9001A3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1526B44-456D-734C-A119-84C44937035A}" type="pres">
      <dgm:prSet presAssocID="{957A378B-4700-ED4A-B880-D40CA9001A38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A577DC0-E953-DF4B-8DF9-08F474EDAEE1}" type="pres">
      <dgm:prSet presAssocID="{0E17C440-1C63-D94C-B36D-38C70AF2891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C7D70-71C1-5446-B555-3B2C64D81BD5}" type="pres">
      <dgm:prSet presAssocID="{F17BCDEA-68E0-CF44-A820-CC8CC0617C9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D9DF62A-CD9A-784F-BC4B-288BBE5A4D97}" type="pres">
      <dgm:prSet presAssocID="{F17BCDEA-68E0-CF44-A820-CC8CC0617C9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55A4BD6-D22B-904C-A1F1-CCB99586D876}" type="pres">
      <dgm:prSet presAssocID="{F42ED6D1-67E3-6C45-AB3F-D8F64C0266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76DFF-822A-CF45-9242-CFFCD3C4D53E}" type="pres">
      <dgm:prSet presAssocID="{5A3C04FF-A228-194A-8C1F-37405321B8B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8EC2249-51C4-5F4D-A122-B6184C44595A}" type="pres">
      <dgm:prSet presAssocID="{5A3C04FF-A228-194A-8C1F-37405321B8B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C821897-1B68-B145-ABE4-0597CF663708}" type="pres">
      <dgm:prSet presAssocID="{9D8B8AF7-4CB5-6547-A9AC-7F33E89697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11E2D-5A88-9746-989D-8FBF4ACED24E}" type="pres">
      <dgm:prSet presAssocID="{1CFD2126-F0E8-284E-A640-0471C54751D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37D3B87-AF43-7246-B4C6-B1624172900F}" type="pres">
      <dgm:prSet presAssocID="{1CFD2126-F0E8-284E-A640-0471C54751D9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8C4A0441-2E91-FF47-A7CA-1DCE54496D76}" type="presOf" srcId="{0E17C440-1C63-D94C-B36D-38C70AF28916}" destId="{DA577DC0-E953-DF4B-8DF9-08F474EDAEE1}" srcOrd="0" destOrd="0" presId="urn:microsoft.com/office/officeart/2005/8/layout/cycle2"/>
    <dgm:cxn modelId="{5BD2CB87-CFBF-2C48-8C13-87E2662E7F9B}" type="presOf" srcId="{CB19AB9F-1602-1F48-ABAB-3A841A9ABBFE}" destId="{47CEE08D-490B-A741-93FE-CDA3FE4E47ED}" srcOrd="0" destOrd="0" presId="urn:microsoft.com/office/officeart/2005/8/layout/cycle2"/>
    <dgm:cxn modelId="{B748A91A-5082-CF45-8164-F648C62E5269}" srcId="{CB19AB9F-1602-1F48-ABAB-3A841A9ABBFE}" destId="{D055AD28-B813-FC4E-9E30-3514F9560CE4}" srcOrd="0" destOrd="0" parTransId="{6BE60095-8C14-1C41-A314-9158879D822C}" sibTransId="{957A378B-4700-ED4A-B880-D40CA9001A38}"/>
    <dgm:cxn modelId="{99C082AF-90B9-1540-A86E-D7557C33D7BA}" type="presOf" srcId="{5A3C04FF-A228-194A-8C1F-37405321B8B3}" destId="{56876DFF-822A-CF45-9242-CFFCD3C4D53E}" srcOrd="0" destOrd="0" presId="urn:microsoft.com/office/officeart/2005/8/layout/cycle2"/>
    <dgm:cxn modelId="{7D379CFD-7791-8448-BE10-C110C8EFB332}" type="presOf" srcId="{F42ED6D1-67E3-6C45-AB3F-D8F64C0266BE}" destId="{455A4BD6-D22B-904C-A1F1-CCB99586D876}" srcOrd="0" destOrd="0" presId="urn:microsoft.com/office/officeart/2005/8/layout/cycle2"/>
    <dgm:cxn modelId="{447854FE-C419-FB4B-8038-776D4B46FFDF}" srcId="{CB19AB9F-1602-1F48-ABAB-3A841A9ABBFE}" destId="{9D8B8AF7-4CB5-6547-A9AC-7F33E8969770}" srcOrd="3" destOrd="0" parTransId="{86A1893C-D66F-B847-8BC5-55D6970A31BB}" sibTransId="{1CFD2126-F0E8-284E-A640-0471C54751D9}"/>
    <dgm:cxn modelId="{2E97002D-56CC-3E40-8F00-2F1E5CC44E4B}" type="presOf" srcId="{957A378B-4700-ED4A-B880-D40CA9001A38}" destId="{E1526B44-456D-734C-A119-84C44937035A}" srcOrd="1" destOrd="0" presId="urn:microsoft.com/office/officeart/2005/8/layout/cycle2"/>
    <dgm:cxn modelId="{35BBD04C-427E-E349-997B-F80F8DDCED10}" srcId="{CB19AB9F-1602-1F48-ABAB-3A841A9ABBFE}" destId="{0E17C440-1C63-D94C-B36D-38C70AF28916}" srcOrd="1" destOrd="0" parTransId="{080AF384-0A4D-0F48-802F-FA001E22958F}" sibTransId="{F17BCDEA-68E0-CF44-A820-CC8CC0617C92}"/>
    <dgm:cxn modelId="{3F1C315A-7014-8345-B49A-5EBD0D00FF40}" type="presOf" srcId="{5A3C04FF-A228-194A-8C1F-37405321B8B3}" destId="{28EC2249-51C4-5F4D-A122-B6184C44595A}" srcOrd="1" destOrd="0" presId="urn:microsoft.com/office/officeart/2005/8/layout/cycle2"/>
    <dgm:cxn modelId="{F9ACF211-3CDD-CC42-8653-D0976D557C61}" type="presOf" srcId="{D055AD28-B813-FC4E-9E30-3514F9560CE4}" destId="{562EECE0-3764-F04D-98F5-8ED89F1D78D5}" srcOrd="0" destOrd="0" presId="urn:microsoft.com/office/officeart/2005/8/layout/cycle2"/>
    <dgm:cxn modelId="{5058A5B5-3CD3-E742-8F0A-DDAEDF715600}" type="presOf" srcId="{F17BCDEA-68E0-CF44-A820-CC8CC0617C92}" destId="{4D9DF62A-CD9A-784F-BC4B-288BBE5A4D97}" srcOrd="1" destOrd="0" presId="urn:microsoft.com/office/officeart/2005/8/layout/cycle2"/>
    <dgm:cxn modelId="{43A76FD5-E595-9D47-BB09-8BB5B9D66E08}" type="presOf" srcId="{1CFD2126-F0E8-284E-A640-0471C54751D9}" destId="{C1E11E2D-5A88-9746-989D-8FBF4ACED24E}" srcOrd="0" destOrd="0" presId="urn:microsoft.com/office/officeart/2005/8/layout/cycle2"/>
    <dgm:cxn modelId="{0DF782E6-F7AE-DA49-93E0-C0180B41B9EF}" type="presOf" srcId="{F17BCDEA-68E0-CF44-A820-CC8CC0617C92}" destId="{DF9C7D70-71C1-5446-B555-3B2C64D81BD5}" srcOrd="0" destOrd="0" presId="urn:microsoft.com/office/officeart/2005/8/layout/cycle2"/>
    <dgm:cxn modelId="{C2FEE500-03C3-D244-9258-25D937688C61}" type="presOf" srcId="{9D8B8AF7-4CB5-6547-A9AC-7F33E8969770}" destId="{8C821897-1B68-B145-ABE4-0597CF663708}" srcOrd="0" destOrd="0" presId="urn:microsoft.com/office/officeart/2005/8/layout/cycle2"/>
    <dgm:cxn modelId="{13771F79-B1BA-C043-BFD0-48886F655F62}" type="presOf" srcId="{1CFD2126-F0E8-284E-A640-0471C54751D9}" destId="{E37D3B87-AF43-7246-B4C6-B1624172900F}" srcOrd="1" destOrd="0" presId="urn:microsoft.com/office/officeart/2005/8/layout/cycle2"/>
    <dgm:cxn modelId="{C12E7AB7-23CE-CA4C-871C-D9CF77EA9917}" type="presOf" srcId="{957A378B-4700-ED4A-B880-D40CA9001A38}" destId="{1F6B628E-2265-F440-92EF-F2A946BF9D30}" srcOrd="0" destOrd="0" presId="urn:microsoft.com/office/officeart/2005/8/layout/cycle2"/>
    <dgm:cxn modelId="{CA563FC1-450E-4540-BED0-5E70F6EF5296}" srcId="{CB19AB9F-1602-1F48-ABAB-3A841A9ABBFE}" destId="{F42ED6D1-67E3-6C45-AB3F-D8F64C0266BE}" srcOrd="2" destOrd="0" parTransId="{31210412-DCF0-9542-B94E-87952383B9B3}" sibTransId="{5A3C04FF-A228-194A-8C1F-37405321B8B3}"/>
    <dgm:cxn modelId="{49B47EAD-2867-2748-BC42-E43735109868}" type="presParOf" srcId="{47CEE08D-490B-A741-93FE-CDA3FE4E47ED}" destId="{562EECE0-3764-F04D-98F5-8ED89F1D78D5}" srcOrd="0" destOrd="0" presId="urn:microsoft.com/office/officeart/2005/8/layout/cycle2"/>
    <dgm:cxn modelId="{ACF72942-709E-9646-9DE0-D7B33B005715}" type="presParOf" srcId="{47CEE08D-490B-A741-93FE-CDA3FE4E47ED}" destId="{1F6B628E-2265-F440-92EF-F2A946BF9D30}" srcOrd="1" destOrd="0" presId="urn:microsoft.com/office/officeart/2005/8/layout/cycle2"/>
    <dgm:cxn modelId="{22909AA6-029F-004C-BD63-809941C65382}" type="presParOf" srcId="{1F6B628E-2265-F440-92EF-F2A946BF9D30}" destId="{E1526B44-456D-734C-A119-84C44937035A}" srcOrd="0" destOrd="0" presId="urn:microsoft.com/office/officeart/2005/8/layout/cycle2"/>
    <dgm:cxn modelId="{2ED0AEB4-BBA4-C143-AA6A-DC6CBB5806FD}" type="presParOf" srcId="{47CEE08D-490B-A741-93FE-CDA3FE4E47ED}" destId="{DA577DC0-E953-DF4B-8DF9-08F474EDAEE1}" srcOrd="2" destOrd="0" presId="urn:microsoft.com/office/officeart/2005/8/layout/cycle2"/>
    <dgm:cxn modelId="{1AD134DC-55D1-654F-9DC4-9E485E567E4F}" type="presParOf" srcId="{47CEE08D-490B-A741-93FE-CDA3FE4E47ED}" destId="{DF9C7D70-71C1-5446-B555-3B2C64D81BD5}" srcOrd="3" destOrd="0" presId="urn:microsoft.com/office/officeart/2005/8/layout/cycle2"/>
    <dgm:cxn modelId="{01A2CAA4-415D-2F4B-88FB-F7466469459D}" type="presParOf" srcId="{DF9C7D70-71C1-5446-B555-3B2C64D81BD5}" destId="{4D9DF62A-CD9A-784F-BC4B-288BBE5A4D97}" srcOrd="0" destOrd="0" presId="urn:microsoft.com/office/officeart/2005/8/layout/cycle2"/>
    <dgm:cxn modelId="{7E892E15-DC86-CF4B-90BF-A4678B0CB95B}" type="presParOf" srcId="{47CEE08D-490B-A741-93FE-CDA3FE4E47ED}" destId="{455A4BD6-D22B-904C-A1F1-CCB99586D876}" srcOrd="4" destOrd="0" presId="urn:microsoft.com/office/officeart/2005/8/layout/cycle2"/>
    <dgm:cxn modelId="{F50E3BC9-F0FA-194C-9246-00B100C0F7DB}" type="presParOf" srcId="{47CEE08D-490B-A741-93FE-CDA3FE4E47ED}" destId="{56876DFF-822A-CF45-9242-CFFCD3C4D53E}" srcOrd="5" destOrd="0" presId="urn:microsoft.com/office/officeart/2005/8/layout/cycle2"/>
    <dgm:cxn modelId="{0DCA1BA8-8FE9-AE40-89A7-1DAF7A47EB2E}" type="presParOf" srcId="{56876DFF-822A-CF45-9242-CFFCD3C4D53E}" destId="{28EC2249-51C4-5F4D-A122-B6184C44595A}" srcOrd="0" destOrd="0" presId="urn:microsoft.com/office/officeart/2005/8/layout/cycle2"/>
    <dgm:cxn modelId="{065005CA-93CD-E040-8781-E5CE8AA4128C}" type="presParOf" srcId="{47CEE08D-490B-A741-93FE-CDA3FE4E47ED}" destId="{8C821897-1B68-B145-ABE4-0597CF663708}" srcOrd="6" destOrd="0" presId="urn:microsoft.com/office/officeart/2005/8/layout/cycle2"/>
    <dgm:cxn modelId="{4036A9FB-3C8E-3345-815F-8C0C021DC538}" type="presParOf" srcId="{47CEE08D-490B-A741-93FE-CDA3FE4E47ED}" destId="{C1E11E2D-5A88-9746-989D-8FBF4ACED24E}" srcOrd="7" destOrd="0" presId="urn:microsoft.com/office/officeart/2005/8/layout/cycle2"/>
    <dgm:cxn modelId="{728096E2-558F-C54D-9A72-073CBC9363FF}" type="presParOf" srcId="{C1E11E2D-5A88-9746-989D-8FBF4ACED24E}" destId="{E37D3B87-AF43-7246-B4C6-B1624172900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952D0B-39C4-DE48-8AAC-D00465E4A66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C8DA6-533C-E84E-822D-74A6F2623ADD}">
      <dgm:prSet phldrT="[Text]"/>
      <dgm:spPr/>
      <dgm:t>
        <a:bodyPr/>
        <a:lstStyle/>
        <a:p>
          <a:r>
            <a:rPr lang="en-US"/>
            <a:t>Ideas</a:t>
          </a:r>
        </a:p>
      </dgm:t>
    </dgm:pt>
    <dgm:pt modelId="{A25526A8-E85A-5241-97E8-94FBFB3D90D4}" type="parTrans" cxnId="{A7FA53BD-EF85-E04E-B674-9361434F62C1}">
      <dgm:prSet/>
      <dgm:spPr/>
      <dgm:t>
        <a:bodyPr/>
        <a:lstStyle/>
        <a:p>
          <a:endParaRPr lang="en-US"/>
        </a:p>
      </dgm:t>
    </dgm:pt>
    <dgm:pt modelId="{28F0C814-F95A-B644-950B-D6DEA1B500F1}" type="sibTrans" cxnId="{A7FA53BD-EF85-E04E-B674-9361434F62C1}">
      <dgm:prSet/>
      <dgm:spPr/>
      <dgm:t>
        <a:bodyPr/>
        <a:lstStyle/>
        <a:p>
          <a:endParaRPr lang="en-US"/>
        </a:p>
      </dgm:t>
    </dgm:pt>
    <dgm:pt modelId="{5CF88D0D-21D0-8C4F-90B1-940F818719C7}">
      <dgm:prSet phldrT="[Text]"/>
      <dgm:spPr/>
      <dgm:t>
        <a:bodyPr/>
        <a:lstStyle/>
        <a:p>
          <a:r>
            <a:rPr lang="en-US"/>
            <a:t>Partners</a:t>
          </a:r>
        </a:p>
      </dgm:t>
    </dgm:pt>
    <dgm:pt modelId="{F03C5416-EC81-9448-A692-FD8A0A3FDBC4}" type="parTrans" cxnId="{A968FB59-D4FB-3F41-88F2-FF96A203E04D}">
      <dgm:prSet/>
      <dgm:spPr/>
      <dgm:t>
        <a:bodyPr/>
        <a:lstStyle/>
        <a:p>
          <a:endParaRPr lang="en-US"/>
        </a:p>
      </dgm:t>
    </dgm:pt>
    <dgm:pt modelId="{995D6244-91A7-8C42-A804-73D4A64C9E87}" type="sibTrans" cxnId="{A968FB59-D4FB-3F41-88F2-FF96A203E04D}">
      <dgm:prSet/>
      <dgm:spPr/>
      <dgm:t>
        <a:bodyPr/>
        <a:lstStyle/>
        <a:p>
          <a:endParaRPr lang="en-US"/>
        </a:p>
      </dgm:t>
    </dgm:pt>
    <dgm:pt modelId="{2DD8669C-C8F0-7A40-A9DF-2F462BFA465B}">
      <dgm:prSet phldrT="[Text]"/>
      <dgm:spPr/>
      <dgm:t>
        <a:bodyPr/>
        <a:lstStyle/>
        <a:p>
          <a:r>
            <a:rPr lang="en-US"/>
            <a:t>Proposal Writing</a:t>
          </a:r>
        </a:p>
      </dgm:t>
    </dgm:pt>
    <dgm:pt modelId="{6854E8C1-8D74-4546-89B3-5EB578A3D07A}" type="parTrans" cxnId="{44EC29CB-4D09-3344-B8BF-F8CC210AD2E8}">
      <dgm:prSet/>
      <dgm:spPr/>
      <dgm:t>
        <a:bodyPr/>
        <a:lstStyle/>
        <a:p>
          <a:endParaRPr lang="en-US"/>
        </a:p>
      </dgm:t>
    </dgm:pt>
    <dgm:pt modelId="{1F726549-F736-0D45-8FA2-EFCD175E671A}" type="sibTrans" cxnId="{44EC29CB-4D09-3344-B8BF-F8CC210AD2E8}">
      <dgm:prSet/>
      <dgm:spPr/>
      <dgm:t>
        <a:bodyPr/>
        <a:lstStyle/>
        <a:p>
          <a:endParaRPr lang="en-US"/>
        </a:p>
      </dgm:t>
    </dgm:pt>
    <dgm:pt modelId="{B6CC6113-A82F-5C4D-AB39-0D40E6058F6B}">
      <dgm:prSet phldrT="[Text]"/>
      <dgm:spPr/>
      <dgm:t>
        <a:bodyPr/>
        <a:lstStyle/>
        <a:p>
          <a:r>
            <a:rPr lang="en-US"/>
            <a:t>Research Process</a:t>
          </a:r>
        </a:p>
      </dgm:t>
    </dgm:pt>
    <dgm:pt modelId="{B571E15F-9271-E746-9678-3237342D16FB}" type="parTrans" cxnId="{E4604F68-1212-DD49-B9F8-A29E79DB0962}">
      <dgm:prSet/>
      <dgm:spPr/>
      <dgm:t>
        <a:bodyPr/>
        <a:lstStyle/>
        <a:p>
          <a:endParaRPr lang="en-US"/>
        </a:p>
      </dgm:t>
    </dgm:pt>
    <dgm:pt modelId="{4AE2AB86-8FF1-3E40-A981-13EEA4ABB9C3}" type="sibTrans" cxnId="{E4604F68-1212-DD49-B9F8-A29E79DB0962}">
      <dgm:prSet/>
      <dgm:spPr/>
      <dgm:t>
        <a:bodyPr/>
        <a:lstStyle/>
        <a:p>
          <a:endParaRPr lang="en-US"/>
        </a:p>
      </dgm:t>
    </dgm:pt>
    <dgm:pt modelId="{66F95691-1A2A-D243-874B-0DA392ABADD5}">
      <dgm:prSet phldrT="[Text]"/>
      <dgm:spPr/>
      <dgm:t>
        <a:bodyPr/>
        <a:lstStyle/>
        <a:p>
          <a:r>
            <a:rPr lang="en-US"/>
            <a:t>Publication</a:t>
          </a:r>
        </a:p>
      </dgm:t>
    </dgm:pt>
    <dgm:pt modelId="{7BB98AD0-AB16-E74C-9636-AC42E7BE849C}" type="parTrans" cxnId="{3B38D1E3-6EC8-C640-9963-6846EAB40BCF}">
      <dgm:prSet/>
      <dgm:spPr/>
      <dgm:t>
        <a:bodyPr/>
        <a:lstStyle/>
        <a:p>
          <a:endParaRPr lang="en-US"/>
        </a:p>
      </dgm:t>
    </dgm:pt>
    <dgm:pt modelId="{0A99A383-E6FB-BF4B-A78A-C048008FE027}" type="sibTrans" cxnId="{3B38D1E3-6EC8-C640-9963-6846EAB40BCF}">
      <dgm:prSet/>
      <dgm:spPr/>
      <dgm:t>
        <a:bodyPr/>
        <a:lstStyle/>
        <a:p>
          <a:endParaRPr lang="en-US"/>
        </a:p>
      </dgm:t>
    </dgm:pt>
    <dgm:pt modelId="{3B302F23-9EF4-4B4C-88F1-04FC769A1005}" type="pres">
      <dgm:prSet presAssocID="{25952D0B-39C4-DE48-8AAC-D00465E4A6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EBB23F-4B15-DA45-A56B-951D9736F5CD}" type="pres">
      <dgm:prSet presAssocID="{4BBC8DA6-533C-E84E-822D-74A6F2623AD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032CB-BE21-0942-B488-FAA92136851C}" type="pres">
      <dgm:prSet presAssocID="{28F0C814-F95A-B644-950B-D6DEA1B500F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9825F1EA-DDFB-9942-80AC-3C57D3EBC542}" type="pres">
      <dgm:prSet presAssocID="{28F0C814-F95A-B644-950B-D6DEA1B500F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CA37BC1-8102-C04F-A362-08F2CBC142BD}" type="pres">
      <dgm:prSet presAssocID="{5CF88D0D-21D0-8C4F-90B1-940F818719C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11E64E-43B2-6E4F-B72A-DD8AB74A6BEA}" type="pres">
      <dgm:prSet presAssocID="{995D6244-91A7-8C42-A804-73D4A64C9E87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696888C-FF34-B342-88AF-220142AC6D4C}" type="pres">
      <dgm:prSet presAssocID="{995D6244-91A7-8C42-A804-73D4A64C9E87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AF2EB6-F6D3-DE4F-9E78-C4892052F885}" type="pres">
      <dgm:prSet presAssocID="{2DD8669C-C8F0-7A40-A9DF-2F462BFA465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98FB4-721E-4A49-880C-FDBFBAFF97B8}" type="pres">
      <dgm:prSet presAssocID="{1F726549-F736-0D45-8FA2-EFCD175E671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BED0EB1-881E-404B-89D4-C458A621319A}" type="pres">
      <dgm:prSet presAssocID="{1F726549-F736-0D45-8FA2-EFCD175E671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849E4D9-A4E7-894A-8599-CA6D001B4270}" type="pres">
      <dgm:prSet presAssocID="{B6CC6113-A82F-5C4D-AB39-0D40E6058F6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2BD55-A95C-C642-B132-74272A8A1C05}" type="pres">
      <dgm:prSet presAssocID="{4AE2AB86-8FF1-3E40-A981-13EEA4ABB9C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D0A0B1F-1409-B741-AB0A-E2CAB65CF46B}" type="pres">
      <dgm:prSet presAssocID="{4AE2AB86-8FF1-3E40-A981-13EEA4ABB9C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2919A6F-B8BF-D546-A348-F481901D2863}" type="pres">
      <dgm:prSet presAssocID="{66F95691-1A2A-D243-874B-0DA392ABADD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E0D45-18A5-5D45-AB84-87C020C48645}" type="pres">
      <dgm:prSet presAssocID="{0A99A383-E6FB-BF4B-A78A-C048008FE027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A359CE7-A189-AE4F-9D8B-D01B3577378C}" type="pres">
      <dgm:prSet presAssocID="{0A99A383-E6FB-BF4B-A78A-C048008FE027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E97D2E6-6BCE-8440-B498-6255C413976E}" type="presOf" srcId="{28F0C814-F95A-B644-950B-D6DEA1B500F1}" destId="{FAF032CB-BE21-0942-B488-FAA92136851C}" srcOrd="0" destOrd="0" presId="urn:microsoft.com/office/officeart/2005/8/layout/cycle2"/>
    <dgm:cxn modelId="{44EC29CB-4D09-3344-B8BF-F8CC210AD2E8}" srcId="{25952D0B-39C4-DE48-8AAC-D00465E4A667}" destId="{2DD8669C-C8F0-7A40-A9DF-2F462BFA465B}" srcOrd="2" destOrd="0" parTransId="{6854E8C1-8D74-4546-89B3-5EB578A3D07A}" sibTransId="{1F726549-F736-0D45-8FA2-EFCD175E671A}"/>
    <dgm:cxn modelId="{0925A860-4C3F-E442-A0F6-126E7C10BD63}" type="presOf" srcId="{995D6244-91A7-8C42-A804-73D4A64C9E87}" destId="{6A11E64E-43B2-6E4F-B72A-DD8AB74A6BEA}" srcOrd="0" destOrd="0" presId="urn:microsoft.com/office/officeart/2005/8/layout/cycle2"/>
    <dgm:cxn modelId="{F3A02E4A-3E8D-844A-97D8-1E6598331E34}" type="presOf" srcId="{1F726549-F736-0D45-8FA2-EFCD175E671A}" destId="{6BED0EB1-881E-404B-89D4-C458A621319A}" srcOrd="1" destOrd="0" presId="urn:microsoft.com/office/officeart/2005/8/layout/cycle2"/>
    <dgm:cxn modelId="{E4604F68-1212-DD49-B9F8-A29E79DB0962}" srcId="{25952D0B-39C4-DE48-8AAC-D00465E4A667}" destId="{B6CC6113-A82F-5C4D-AB39-0D40E6058F6B}" srcOrd="3" destOrd="0" parTransId="{B571E15F-9271-E746-9678-3237342D16FB}" sibTransId="{4AE2AB86-8FF1-3E40-A981-13EEA4ABB9C3}"/>
    <dgm:cxn modelId="{A9FB2F43-A4EB-CD4C-9486-61F036D35789}" type="presOf" srcId="{25952D0B-39C4-DE48-8AAC-D00465E4A667}" destId="{3B302F23-9EF4-4B4C-88F1-04FC769A1005}" srcOrd="0" destOrd="0" presId="urn:microsoft.com/office/officeart/2005/8/layout/cycle2"/>
    <dgm:cxn modelId="{762BFF08-1792-E948-8B2B-54D242489738}" type="presOf" srcId="{B6CC6113-A82F-5C4D-AB39-0D40E6058F6B}" destId="{1849E4D9-A4E7-894A-8599-CA6D001B4270}" srcOrd="0" destOrd="0" presId="urn:microsoft.com/office/officeart/2005/8/layout/cycle2"/>
    <dgm:cxn modelId="{83A76BE2-63E2-9542-BDF5-0D15D559C46E}" type="presOf" srcId="{0A99A383-E6FB-BF4B-A78A-C048008FE027}" destId="{7A359CE7-A189-AE4F-9D8B-D01B3577378C}" srcOrd="1" destOrd="0" presId="urn:microsoft.com/office/officeart/2005/8/layout/cycle2"/>
    <dgm:cxn modelId="{1115BF44-C84F-C348-99CF-EF890FA7E72A}" type="presOf" srcId="{995D6244-91A7-8C42-A804-73D4A64C9E87}" destId="{7696888C-FF34-B342-88AF-220142AC6D4C}" srcOrd="1" destOrd="0" presId="urn:microsoft.com/office/officeart/2005/8/layout/cycle2"/>
    <dgm:cxn modelId="{0BFD63F3-29E0-1E42-AFAB-BFF370176F29}" type="presOf" srcId="{28F0C814-F95A-B644-950B-D6DEA1B500F1}" destId="{9825F1EA-DDFB-9942-80AC-3C57D3EBC542}" srcOrd="1" destOrd="0" presId="urn:microsoft.com/office/officeart/2005/8/layout/cycle2"/>
    <dgm:cxn modelId="{A968FB59-D4FB-3F41-88F2-FF96A203E04D}" srcId="{25952D0B-39C4-DE48-8AAC-D00465E4A667}" destId="{5CF88D0D-21D0-8C4F-90B1-940F818719C7}" srcOrd="1" destOrd="0" parTransId="{F03C5416-EC81-9448-A692-FD8A0A3FDBC4}" sibTransId="{995D6244-91A7-8C42-A804-73D4A64C9E87}"/>
    <dgm:cxn modelId="{94485467-D6D6-804E-B0F4-334AAC1962E5}" type="presOf" srcId="{4AE2AB86-8FF1-3E40-A981-13EEA4ABB9C3}" destId="{3D0A0B1F-1409-B741-AB0A-E2CAB65CF46B}" srcOrd="1" destOrd="0" presId="urn:microsoft.com/office/officeart/2005/8/layout/cycle2"/>
    <dgm:cxn modelId="{9DBD8E7D-B798-0E41-AD7C-C406DE608F34}" type="presOf" srcId="{4AE2AB86-8FF1-3E40-A981-13EEA4ABB9C3}" destId="{79F2BD55-A95C-C642-B132-74272A8A1C05}" srcOrd="0" destOrd="0" presId="urn:microsoft.com/office/officeart/2005/8/layout/cycle2"/>
    <dgm:cxn modelId="{A7FA53BD-EF85-E04E-B674-9361434F62C1}" srcId="{25952D0B-39C4-DE48-8AAC-D00465E4A667}" destId="{4BBC8DA6-533C-E84E-822D-74A6F2623ADD}" srcOrd="0" destOrd="0" parTransId="{A25526A8-E85A-5241-97E8-94FBFB3D90D4}" sibTransId="{28F0C814-F95A-B644-950B-D6DEA1B500F1}"/>
    <dgm:cxn modelId="{C5B1A0BE-3138-254E-B2A8-F06D19DE4C1C}" type="presOf" srcId="{0A99A383-E6FB-BF4B-A78A-C048008FE027}" destId="{4B3E0D45-18A5-5D45-AB84-87C020C48645}" srcOrd="0" destOrd="0" presId="urn:microsoft.com/office/officeart/2005/8/layout/cycle2"/>
    <dgm:cxn modelId="{3B38D1E3-6EC8-C640-9963-6846EAB40BCF}" srcId="{25952D0B-39C4-DE48-8AAC-D00465E4A667}" destId="{66F95691-1A2A-D243-874B-0DA392ABADD5}" srcOrd="4" destOrd="0" parTransId="{7BB98AD0-AB16-E74C-9636-AC42E7BE849C}" sibTransId="{0A99A383-E6FB-BF4B-A78A-C048008FE027}"/>
    <dgm:cxn modelId="{6C6BCC94-0ECC-0949-9D69-6F6DF0A51756}" type="presOf" srcId="{66F95691-1A2A-D243-874B-0DA392ABADD5}" destId="{B2919A6F-B8BF-D546-A348-F481901D2863}" srcOrd="0" destOrd="0" presId="urn:microsoft.com/office/officeart/2005/8/layout/cycle2"/>
    <dgm:cxn modelId="{744872DB-1D2F-F647-B845-C72CCEE1C4E3}" type="presOf" srcId="{1F726549-F736-0D45-8FA2-EFCD175E671A}" destId="{CE798FB4-721E-4A49-880C-FDBFBAFF97B8}" srcOrd="0" destOrd="0" presId="urn:microsoft.com/office/officeart/2005/8/layout/cycle2"/>
    <dgm:cxn modelId="{0D57F217-6382-1F44-8B3A-E95A1036D8C9}" type="presOf" srcId="{5CF88D0D-21D0-8C4F-90B1-940F818719C7}" destId="{1CA37BC1-8102-C04F-A362-08F2CBC142BD}" srcOrd="0" destOrd="0" presId="urn:microsoft.com/office/officeart/2005/8/layout/cycle2"/>
    <dgm:cxn modelId="{D489D7C8-C8E5-4845-A6B6-BC77CA0770AA}" type="presOf" srcId="{4BBC8DA6-533C-E84E-822D-74A6F2623ADD}" destId="{6DEBB23F-4B15-DA45-A56B-951D9736F5CD}" srcOrd="0" destOrd="0" presId="urn:microsoft.com/office/officeart/2005/8/layout/cycle2"/>
    <dgm:cxn modelId="{32EE6B86-CE92-3D4D-A149-CA4604FFEBAE}" type="presOf" srcId="{2DD8669C-C8F0-7A40-A9DF-2F462BFA465B}" destId="{BDAF2EB6-F6D3-DE4F-9E78-C4892052F885}" srcOrd="0" destOrd="0" presId="urn:microsoft.com/office/officeart/2005/8/layout/cycle2"/>
    <dgm:cxn modelId="{6481D686-520A-C64E-987A-681073F139F6}" type="presParOf" srcId="{3B302F23-9EF4-4B4C-88F1-04FC769A1005}" destId="{6DEBB23F-4B15-DA45-A56B-951D9736F5CD}" srcOrd="0" destOrd="0" presId="urn:microsoft.com/office/officeart/2005/8/layout/cycle2"/>
    <dgm:cxn modelId="{50AFFA45-5711-6A44-95D2-1B9A2D933AF3}" type="presParOf" srcId="{3B302F23-9EF4-4B4C-88F1-04FC769A1005}" destId="{FAF032CB-BE21-0942-B488-FAA92136851C}" srcOrd="1" destOrd="0" presId="urn:microsoft.com/office/officeart/2005/8/layout/cycle2"/>
    <dgm:cxn modelId="{C3AAB178-F761-6542-B693-7CD3EC9C9186}" type="presParOf" srcId="{FAF032CB-BE21-0942-B488-FAA92136851C}" destId="{9825F1EA-DDFB-9942-80AC-3C57D3EBC542}" srcOrd="0" destOrd="0" presId="urn:microsoft.com/office/officeart/2005/8/layout/cycle2"/>
    <dgm:cxn modelId="{901CBC33-5DAA-0F4B-9A32-640E21CA1A6A}" type="presParOf" srcId="{3B302F23-9EF4-4B4C-88F1-04FC769A1005}" destId="{1CA37BC1-8102-C04F-A362-08F2CBC142BD}" srcOrd="2" destOrd="0" presId="urn:microsoft.com/office/officeart/2005/8/layout/cycle2"/>
    <dgm:cxn modelId="{5790AFEF-E237-2A47-83AD-2435541FBE81}" type="presParOf" srcId="{3B302F23-9EF4-4B4C-88F1-04FC769A1005}" destId="{6A11E64E-43B2-6E4F-B72A-DD8AB74A6BEA}" srcOrd="3" destOrd="0" presId="urn:microsoft.com/office/officeart/2005/8/layout/cycle2"/>
    <dgm:cxn modelId="{D6310386-F3A4-5641-8242-B98B06EB893D}" type="presParOf" srcId="{6A11E64E-43B2-6E4F-B72A-DD8AB74A6BEA}" destId="{7696888C-FF34-B342-88AF-220142AC6D4C}" srcOrd="0" destOrd="0" presId="urn:microsoft.com/office/officeart/2005/8/layout/cycle2"/>
    <dgm:cxn modelId="{4654EA45-13FF-9F4C-872B-E923BF811926}" type="presParOf" srcId="{3B302F23-9EF4-4B4C-88F1-04FC769A1005}" destId="{BDAF2EB6-F6D3-DE4F-9E78-C4892052F885}" srcOrd="4" destOrd="0" presId="urn:microsoft.com/office/officeart/2005/8/layout/cycle2"/>
    <dgm:cxn modelId="{FE3FFA46-7FB0-7F43-85BC-5050833A7234}" type="presParOf" srcId="{3B302F23-9EF4-4B4C-88F1-04FC769A1005}" destId="{CE798FB4-721E-4A49-880C-FDBFBAFF97B8}" srcOrd="5" destOrd="0" presId="urn:microsoft.com/office/officeart/2005/8/layout/cycle2"/>
    <dgm:cxn modelId="{55465107-1979-6B4A-9381-8AF3012E8EFD}" type="presParOf" srcId="{CE798FB4-721E-4A49-880C-FDBFBAFF97B8}" destId="{6BED0EB1-881E-404B-89D4-C458A621319A}" srcOrd="0" destOrd="0" presId="urn:microsoft.com/office/officeart/2005/8/layout/cycle2"/>
    <dgm:cxn modelId="{BE31CE5C-3849-6447-9708-8354C9F24824}" type="presParOf" srcId="{3B302F23-9EF4-4B4C-88F1-04FC769A1005}" destId="{1849E4D9-A4E7-894A-8599-CA6D001B4270}" srcOrd="6" destOrd="0" presId="urn:microsoft.com/office/officeart/2005/8/layout/cycle2"/>
    <dgm:cxn modelId="{6489BB1A-AABF-F747-AD76-E2C4DE691756}" type="presParOf" srcId="{3B302F23-9EF4-4B4C-88F1-04FC769A1005}" destId="{79F2BD55-A95C-C642-B132-74272A8A1C05}" srcOrd="7" destOrd="0" presId="urn:microsoft.com/office/officeart/2005/8/layout/cycle2"/>
    <dgm:cxn modelId="{4DC1DAD7-0F32-2949-AB77-3FBCA9E045F1}" type="presParOf" srcId="{79F2BD55-A95C-C642-B132-74272A8A1C05}" destId="{3D0A0B1F-1409-B741-AB0A-E2CAB65CF46B}" srcOrd="0" destOrd="0" presId="urn:microsoft.com/office/officeart/2005/8/layout/cycle2"/>
    <dgm:cxn modelId="{887D3F9B-FD82-6C40-95FB-D8475BAF8F91}" type="presParOf" srcId="{3B302F23-9EF4-4B4C-88F1-04FC769A1005}" destId="{B2919A6F-B8BF-D546-A348-F481901D2863}" srcOrd="8" destOrd="0" presId="urn:microsoft.com/office/officeart/2005/8/layout/cycle2"/>
    <dgm:cxn modelId="{3A75CD3D-689B-7A49-AADC-7A4CDA9B88CD}" type="presParOf" srcId="{3B302F23-9EF4-4B4C-88F1-04FC769A1005}" destId="{4B3E0D45-18A5-5D45-AB84-87C020C48645}" srcOrd="9" destOrd="0" presId="urn:microsoft.com/office/officeart/2005/8/layout/cycle2"/>
    <dgm:cxn modelId="{2ACF6A86-0337-2440-8C25-CFAF2FDDC622}" type="presParOf" srcId="{4B3E0D45-18A5-5D45-AB84-87C020C48645}" destId="{7A359CE7-A189-AE4F-9D8B-D01B3577378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19AB9F-1602-1F48-ABAB-3A841A9ABBFE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55AD28-B813-FC4E-9E30-3514F9560CE4}">
      <dgm:prSet phldrT="[Text]"/>
      <dgm:spPr/>
      <dgm:t>
        <a:bodyPr/>
        <a:lstStyle/>
        <a:p>
          <a:r>
            <a:rPr lang="en-US"/>
            <a:t>Simulate, Experiment, observe</a:t>
          </a:r>
        </a:p>
      </dgm:t>
    </dgm:pt>
    <dgm:pt modelId="{6BE60095-8C14-1C41-A314-9158879D822C}" type="parTrans" cxnId="{B748A91A-5082-CF45-8164-F648C62E5269}">
      <dgm:prSet/>
      <dgm:spPr/>
      <dgm:t>
        <a:bodyPr/>
        <a:lstStyle/>
        <a:p>
          <a:endParaRPr lang="en-US"/>
        </a:p>
      </dgm:t>
    </dgm:pt>
    <dgm:pt modelId="{957A378B-4700-ED4A-B880-D40CA9001A38}" type="sibTrans" cxnId="{B748A91A-5082-CF45-8164-F648C62E5269}">
      <dgm:prSet/>
      <dgm:spPr/>
      <dgm:t>
        <a:bodyPr/>
        <a:lstStyle/>
        <a:p>
          <a:endParaRPr lang="en-US"/>
        </a:p>
      </dgm:t>
    </dgm:pt>
    <dgm:pt modelId="{0E17C440-1C63-D94C-B36D-38C70AF28916}">
      <dgm:prSet phldrT="[Text]"/>
      <dgm:spPr/>
      <dgm:t>
        <a:bodyPr/>
        <a:lstStyle/>
        <a:p>
          <a:r>
            <a:rPr lang="en-US"/>
            <a:t>Manage Data</a:t>
          </a:r>
        </a:p>
      </dgm:t>
    </dgm:pt>
    <dgm:pt modelId="{080AF384-0A4D-0F48-802F-FA001E22958F}" type="parTrans" cxnId="{35BBD04C-427E-E349-997B-F80F8DDCED10}">
      <dgm:prSet/>
      <dgm:spPr/>
      <dgm:t>
        <a:bodyPr/>
        <a:lstStyle/>
        <a:p>
          <a:endParaRPr lang="en-US"/>
        </a:p>
      </dgm:t>
    </dgm:pt>
    <dgm:pt modelId="{F17BCDEA-68E0-CF44-A820-CC8CC0617C92}" type="sibTrans" cxnId="{35BBD04C-427E-E349-997B-F80F8DDCED10}">
      <dgm:prSet/>
      <dgm:spPr/>
      <dgm:t>
        <a:bodyPr/>
        <a:lstStyle/>
        <a:p>
          <a:endParaRPr lang="en-US"/>
        </a:p>
      </dgm:t>
    </dgm:pt>
    <dgm:pt modelId="{F42ED6D1-67E3-6C45-AB3F-D8F64C0266BE}">
      <dgm:prSet phldrT="[Text]"/>
      <dgm:spPr/>
      <dgm:t>
        <a:bodyPr/>
        <a:lstStyle/>
        <a:p>
          <a:r>
            <a:rPr lang="en-US"/>
            <a:t>Analyze Data</a:t>
          </a:r>
        </a:p>
      </dgm:t>
    </dgm:pt>
    <dgm:pt modelId="{31210412-DCF0-9542-B94E-87952383B9B3}" type="parTrans" cxnId="{CA563FC1-450E-4540-BED0-5E70F6EF5296}">
      <dgm:prSet/>
      <dgm:spPr/>
      <dgm:t>
        <a:bodyPr/>
        <a:lstStyle/>
        <a:p>
          <a:endParaRPr lang="en-US"/>
        </a:p>
      </dgm:t>
    </dgm:pt>
    <dgm:pt modelId="{5A3C04FF-A228-194A-8C1F-37405321B8B3}" type="sibTrans" cxnId="{CA563FC1-450E-4540-BED0-5E70F6EF5296}">
      <dgm:prSet/>
      <dgm:spPr/>
      <dgm:t>
        <a:bodyPr/>
        <a:lstStyle/>
        <a:p>
          <a:endParaRPr lang="en-US"/>
        </a:p>
      </dgm:t>
    </dgm:pt>
    <dgm:pt modelId="{9D8B8AF7-4CB5-6547-A9AC-7F33E8969770}">
      <dgm:prSet phldrT="[Text]"/>
      <dgm:spPr/>
      <dgm:t>
        <a:bodyPr/>
        <a:lstStyle/>
        <a:p>
          <a:r>
            <a:rPr lang="en-US"/>
            <a:t>Share Data</a:t>
          </a:r>
        </a:p>
      </dgm:t>
    </dgm:pt>
    <dgm:pt modelId="{86A1893C-D66F-B847-8BC5-55D6970A31BB}" type="parTrans" cxnId="{447854FE-C419-FB4B-8038-776D4B46FFDF}">
      <dgm:prSet/>
      <dgm:spPr/>
      <dgm:t>
        <a:bodyPr/>
        <a:lstStyle/>
        <a:p>
          <a:endParaRPr lang="en-US"/>
        </a:p>
      </dgm:t>
    </dgm:pt>
    <dgm:pt modelId="{1CFD2126-F0E8-284E-A640-0471C54751D9}" type="sibTrans" cxnId="{447854FE-C419-FB4B-8038-776D4B46FFDF}">
      <dgm:prSet/>
      <dgm:spPr/>
      <dgm:t>
        <a:bodyPr/>
        <a:lstStyle/>
        <a:p>
          <a:endParaRPr lang="en-US"/>
        </a:p>
      </dgm:t>
    </dgm:pt>
    <dgm:pt modelId="{47CEE08D-490B-A741-93FE-CDA3FE4E47ED}" type="pres">
      <dgm:prSet presAssocID="{CB19AB9F-1602-1F48-ABAB-3A841A9ABBF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2EECE0-3764-F04D-98F5-8ED89F1D78D5}" type="pres">
      <dgm:prSet presAssocID="{D055AD28-B813-FC4E-9E30-3514F9560CE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B628E-2265-F440-92EF-F2A946BF9D30}" type="pres">
      <dgm:prSet presAssocID="{957A378B-4700-ED4A-B880-D40CA9001A3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1526B44-456D-734C-A119-84C44937035A}" type="pres">
      <dgm:prSet presAssocID="{957A378B-4700-ED4A-B880-D40CA9001A38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A577DC0-E953-DF4B-8DF9-08F474EDAEE1}" type="pres">
      <dgm:prSet presAssocID="{0E17C440-1C63-D94C-B36D-38C70AF2891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C7D70-71C1-5446-B555-3B2C64D81BD5}" type="pres">
      <dgm:prSet presAssocID="{F17BCDEA-68E0-CF44-A820-CC8CC0617C9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D9DF62A-CD9A-784F-BC4B-288BBE5A4D97}" type="pres">
      <dgm:prSet presAssocID="{F17BCDEA-68E0-CF44-A820-CC8CC0617C9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55A4BD6-D22B-904C-A1F1-CCB99586D876}" type="pres">
      <dgm:prSet presAssocID="{F42ED6D1-67E3-6C45-AB3F-D8F64C0266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76DFF-822A-CF45-9242-CFFCD3C4D53E}" type="pres">
      <dgm:prSet presAssocID="{5A3C04FF-A228-194A-8C1F-37405321B8B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8EC2249-51C4-5F4D-A122-B6184C44595A}" type="pres">
      <dgm:prSet presAssocID="{5A3C04FF-A228-194A-8C1F-37405321B8B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C821897-1B68-B145-ABE4-0597CF663708}" type="pres">
      <dgm:prSet presAssocID="{9D8B8AF7-4CB5-6547-A9AC-7F33E89697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11E2D-5A88-9746-989D-8FBF4ACED24E}" type="pres">
      <dgm:prSet presAssocID="{1CFD2126-F0E8-284E-A640-0471C54751D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37D3B87-AF43-7246-B4C6-B1624172900F}" type="pres">
      <dgm:prSet presAssocID="{1CFD2126-F0E8-284E-A640-0471C54751D9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8C4A0441-2E91-FF47-A7CA-1DCE54496D76}" type="presOf" srcId="{0E17C440-1C63-D94C-B36D-38C70AF28916}" destId="{DA577DC0-E953-DF4B-8DF9-08F474EDAEE1}" srcOrd="0" destOrd="0" presId="urn:microsoft.com/office/officeart/2005/8/layout/cycle2"/>
    <dgm:cxn modelId="{5BD2CB87-CFBF-2C48-8C13-87E2662E7F9B}" type="presOf" srcId="{CB19AB9F-1602-1F48-ABAB-3A841A9ABBFE}" destId="{47CEE08D-490B-A741-93FE-CDA3FE4E47ED}" srcOrd="0" destOrd="0" presId="urn:microsoft.com/office/officeart/2005/8/layout/cycle2"/>
    <dgm:cxn modelId="{B748A91A-5082-CF45-8164-F648C62E5269}" srcId="{CB19AB9F-1602-1F48-ABAB-3A841A9ABBFE}" destId="{D055AD28-B813-FC4E-9E30-3514F9560CE4}" srcOrd="0" destOrd="0" parTransId="{6BE60095-8C14-1C41-A314-9158879D822C}" sibTransId="{957A378B-4700-ED4A-B880-D40CA9001A38}"/>
    <dgm:cxn modelId="{99C082AF-90B9-1540-A86E-D7557C33D7BA}" type="presOf" srcId="{5A3C04FF-A228-194A-8C1F-37405321B8B3}" destId="{56876DFF-822A-CF45-9242-CFFCD3C4D53E}" srcOrd="0" destOrd="0" presId="urn:microsoft.com/office/officeart/2005/8/layout/cycle2"/>
    <dgm:cxn modelId="{7D379CFD-7791-8448-BE10-C110C8EFB332}" type="presOf" srcId="{F42ED6D1-67E3-6C45-AB3F-D8F64C0266BE}" destId="{455A4BD6-D22B-904C-A1F1-CCB99586D876}" srcOrd="0" destOrd="0" presId="urn:microsoft.com/office/officeart/2005/8/layout/cycle2"/>
    <dgm:cxn modelId="{447854FE-C419-FB4B-8038-776D4B46FFDF}" srcId="{CB19AB9F-1602-1F48-ABAB-3A841A9ABBFE}" destId="{9D8B8AF7-4CB5-6547-A9AC-7F33E8969770}" srcOrd="3" destOrd="0" parTransId="{86A1893C-D66F-B847-8BC5-55D6970A31BB}" sibTransId="{1CFD2126-F0E8-284E-A640-0471C54751D9}"/>
    <dgm:cxn modelId="{2E97002D-56CC-3E40-8F00-2F1E5CC44E4B}" type="presOf" srcId="{957A378B-4700-ED4A-B880-D40CA9001A38}" destId="{E1526B44-456D-734C-A119-84C44937035A}" srcOrd="1" destOrd="0" presId="urn:microsoft.com/office/officeart/2005/8/layout/cycle2"/>
    <dgm:cxn modelId="{35BBD04C-427E-E349-997B-F80F8DDCED10}" srcId="{CB19AB9F-1602-1F48-ABAB-3A841A9ABBFE}" destId="{0E17C440-1C63-D94C-B36D-38C70AF28916}" srcOrd="1" destOrd="0" parTransId="{080AF384-0A4D-0F48-802F-FA001E22958F}" sibTransId="{F17BCDEA-68E0-CF44-A820-CC8CC0617C92}"/>
    <dgm:cxn modelId="{3F1C315A-7014-8345-B49A-5EBD0D00FF40}" type="presOf" srcId="{5A3C04FF-A228-194A-8C1F-37405321B8B3}" destId="{28EC2249-51C4-5F4D-A122-B6184C44595A}" srcOrd="1" destOrd="0" presId="urn:microsoft.com/office/officeart/2005/8/layout/cycle2"/>
    <dgm:cxn modelId="{F9ACF211-3CDD-CC42-8653-D0976D557C61}" type="presOf" srcId="{D055AD28-B813-FC4E-9E30-3514F9560CE4}" destId="{562EECE0-3764-F04D-98F5-8ED89F1D78D5}" srcOrd="0" destOrd="0" presId="urn:microsoft.com/office/officeart/2005/8/layout/cycle2"/>
    <dgm:cxn modelId="{5058A5B5-3CD3-E742-8F0A-DDAEDF715600}" type="presOf" srcId="{F17BCDEA-68E0-CF44-A820-CC8CC0617C92}" destId="{4D9DF62A-CD9A-784F-BC4B-288BBE5A4D97}" srcOrd="1" destOrd="0" presId="urn:microsoft.com/office/officeart/2005/8/layout/cycle2"/>
    <dgm:cxn modelId="{43A76FD5-E595-9D47-BB09-8BB5B9D66E08}" type="presOf" srcId="{1CFD2126-F0E8-284E-A640-0471C54751D9}" destId="{C1E11E2D-5A88-9746-989D-8FBF4ACED24E}" srcOrd="0" destOrd="0" presId="urn:microsoft.com/office/officeart/2005/8/layout/cycle2"/>
    <dgm:cxn modelId="{0DF782E6-F7AE-DA49-93E0-C0180B41B9EF}" type="presOf" srcId="{F17BCDEA-68E0-CF44-A820-CC8CC0617C92}" destId="{DF9C7D70-71C1-5446-B555-3B2C64D81BD5}" srcOrd="0" destOrd="0" presId="urn:microsoft.com/office/officeart/2005/8/layout/cycle2"/>
    <dgm:cxn modelId="{C2FEE500-03C3-D244-9258-25D937688C61}" type="presOf" srcId="{9D8B8AF7-4CB5-6547-A9AC-7F33E8969770}" destId="{8C821897-1B68-B145-ABE4-0597CF663708}" srcOrd="0" destOrd="0" presId="urn:microsoft.com/office/officeart/2005/8/layout/cycle2"/>
    <dgm:cxn modelId="{13771F79-B1BA-C043-BFD0-48886F655F62}" type="presOf" srcId="{1CFD2126-F0E8-284E-A640-0471C54751D9}" destId="{E37D3B87-AF43-7246-B4C6-B1624172900F}" srcOrd="1" destOrd="0" presId="urn:microsoft.com/office/officeart/2005/8/layout/cycle2"/>
    <dgm:cxn modelId="{C12E7AB7-23CE-CA4C-871C-D9CF77EA9917}" type="presOf" srcId="{957A378B-4700-ED4A-B880-D40CA9001A38}" destId="{1F6B628E-2265-F440-92EF-F2A946BF9D30}" srcOrd="0" destOrd="0" presId="urn:microsoft.com/office/officeart/2005/8/layout/cycle2"/>
    <dgm:cxn modelId="{CA563FC1-450E-4540-BED0-5E70F6EF5296}" srcId="{CB19AB9F-1602-1F48-ABAB-3A841A9ABBFE}" destId="{F42ED6D1-67E3-6C45-AB3F-D8F64C0266BE}" srcOrd="2" destOrd="0" parTransId="{31210412-DCF0-9542-B94E-87952383B9B3}" sibTransId="{5A3C04FF-A228-194A-8C1F-37405321B8B3}"/>
    <dgm:cxn modelId="{49B47EAD-2867-2748-BC42-E43735109868}" type="presParOf" srcId="{47CEE08D-490B-A741-93FE-CDA3FE4E47ED}" destId="{562EECE0-3764-F04D-98F5-8ED89F1D78D5}" srcOrd="0" destOrd="0" presId="urn:microsoft.com/office/officeart/2005/8/layout/cycle2"/>
    <dgm:cxn modelId="{ACF72942-709E-9646-9DE0-D7B33B005715}" type="presParOf" srcId="{47CEE08D-490B-A741-93FE-CDA3FE4E47ED}" destId="{1F6B628E-2265-F440-92EF-F2A946BF9D30}" srcOrd="1" destOrd="0" presId="urn:microsoft.com/office/officeart/2005/8/layout/cycle2"/>
    <dgm:cxn modelId="{22909AA6-029F-004C-BD63-809941C65382}" type="presParOf" srcId="{1F6B628E-2265-F440-92EF-F2A946BF9D30}" destId="{E1526B44-456D-734C-A119-84C44937035A}" srcOrd="0" destOrd="0" presId="urn:microsoft.com/office/officeart/2005/8/layout/cycle2"/>
    <dgm:cxn modelId="{2ED0AEB4-BBA4-C143-AA6A-DC6CBB5806FD}" type="presParOf" srcId="{47CEE08D-490B-A741-93FE-CDA3FE4E47ED}" destId="{DA577DC0-E953-DF4B-8DF9-08F474EDAEE1}" srcOrd="2" destOrd="0" presId="urn:microsoft.com/office/officeart/2005/8/layout/cycle2"/>
    <dgm:cxn modelId="{1AD134DC-55D1-654F-9DC4-9E485E567E4F}" type="presParOf" srcId="{47CEE08D-490B-A741-93FE-CDA3FE4E47ED}" destId="{DF9C7D70-71C1-5446-B555-3B2C64D81BD5}" srcOrd="3" destOrd="0" presId="urn:microsoft.com/office/officeart/2005/8/layout/cycle2"/>
    <dgm:cxn modelId="{01A2CAA4-415D-2F4B-88FB-F7466469459D}" type="presParOf" srcId="{DF9C7D70-71C1-5446-B555-3B2C64D81BD5}" destId="{4D9DF62A-CD9A-784F-BC4B-288BBE5A4D97}" srcOrd="0" destOrd="0" presId="urn:microsoft.com/office/officeart/2005/8/layout/cycle2"/>
    <dgm:cxn modelId="{7E892E15-DC86-CF4B-90BF-A4678B0CB95B}" type="presParOf" srcId="{47CEE08D-490B-A741-93FE-CDA3FE4E47ED}" destId="{455A4BD6-D22B-904C-A1F1-CCB99586D876}" srcOrd="4" destOrd="0" presId="urn:microsoft.com/office/officeart/2005/8/layout/cycle2"/>
    <dgm:cxn modelId="{F50E3BC9-F0FA-194C-9246-00B100C0F7DB}" type="presParOf" srcId="{47CEE08D-490B-A741-93FE-CDA3FE4E47ED}" destId="{56876DFF-822A-CF45-9242-CFFCD3C4D53E}" srcOrd="5" destOrd="0" presId="urn:microsoft.com/office/officeart/2005/8/layout/cycle2"/>
    <dgm:cxn modelId="{0DCA1BA8-8FE9-AE40-89A7-1DAF7A47EB2E}" type="presParOf" srcId="{56876DFF-822A-CF45-9242-CFFCD3C4D53E}" destId="{28EC2249-51C4-5F4D-A122-B6184C44595A}" srcOrd="0" destOrd="0" presId="urn:microsoft.com/office/officeart/2005/8/layout/cycle2"/>
    <dgm:cxn modelId="{065005CA-93CD-E040-8781-E5CE8AA4128C}" type="presParOf" srcId="{47CEE08D-490B-A741-93FE-CDA3FE4E47ED}" destId="{8C821897-1B68-B145-ABE4-0597CF663708}" srcOrd="6" destOrd="0" presId="urn:microsoft.com/office/officeart/2005/8/layout/cycle2"/>
    <dgm:cxn modelId="{4036A9FB-3C8E-3345-815F-8C0C021DC538}" type="presParOf" srcId="{47CEE08D-490B-A741-93FE-CDA3FE4E47ED}" destId="{C1E11E2D-5A88-9746-989D-8FBF4ACED24E}" srcOrd="7" destOrd="0" presId="urn:microsoft.com/office/officeart/2005/8/layout/cycle2"/>
    <dgm:cxn modelId="{728096E2-558F-C54D-9A72-073CBC9363FF}" type="presParOf" srcId="{C1E11E2D-5A88-9746-989D-8FBF4ACED24E}" destId="{E37D3B87-AF43-7246-B4C6-B1624172900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147944-0C52-3C49-8F28-C5F7A5334EE5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B2DA87-AEAF-3E40-BE80-156A565A07E5}">
      <dgm:prSet phldrT="[Text]" phldr="0"/>
      <dgm:spPr/>
      <dgm:t>
        <a:bodyPr/>
        <a:lstStyle/>
        <a:p>
          <a:pPr rtl="0"/>
          <a:r>
            <a:rPr lang="en-US" b="0" i="0" u="none" strike="noStrike" cap="none" baseline="0" noProof="0" dirty="0">
              <a:solidFill>
                <a:schemeClr val="bg1"/>
              </a:solidFill>
              <a:latin typeface="Calibri Light"/>
              <a:cs typeface="Calibri Light"/>
            </a:rPr>
            <a:t>Identify Shareable Products</a:t>
          </a:r>
        </a:p>
      </dgm:t>
    </dgm:pt>
    <dgm:pt modelId="{8E1FD78F-0460-8842-84A8-492BD67D141A}" type="parTrans" cxnId="{A3AFFF94-60EE-1749-9A46-8123B0B693E5}">
      <dgm:prSet/>
      <dgm:spPr/>
      <dgm:t>
        <a:bodyPr/>
        <a:lstStyle/>
        <a:p>
          <a:endParaRPr lang="en-US"/>
        </a:p>
      </dgm:t>
    </dgm:pt>
    <dgm:pt modelId="{E30264D6-A22F-B74E-AE02-D4E0BF1B39D0}" type="sibTrans" cxnId="{A3AFFF94-60EE-1749-9A46-8123B0B693E5}">
      <dgm:prSet/>
      <dgm:spPr/>
      <dgm:t>
        <a:bodyPr/>
        <a:lstStyle/>
        <a:p>
          <a:endParaRPr lang="en-US"/>
        </a:p>
      </dgm:t>
    </dgm:pt>
    <dgm:pt modelId="{898540BB-C605-EC4E-976F-A5394B935F6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Identify Best Fit Repositories</a:t>
          </a:r>
          <a:endParaRPr lang="en-US" dirty="0"/>
        </a:p>
      </dgm:t>
    </dgm:pt>
    <dgm:pt modelId="{5B92EAB2-F684-F546-88FD-7EA57DADF3AF}" type="parTrans" cxnId="{1287AAD2-1BDD-F640-9ECC-92F1E4C46E6C}">
      <dgm:prSet/>
      <dgm:spPr/>
      <dgm:t>
        <a:bodyPr/>
        <a:lstStyle/>
        <a:p>
          <a:endParaRPr lang="en-US"/>
        </a:p>
      </dgm:t>
    </dgm:pt>
    <dgm:pt modelId="{A4A7A89D-3082-4A41-8452-8EE6103DACBE}" type="sibTrans" cxnId="{1287AAD2-1BDD-F640-9ECC-92F1E4C46E6C}">
      <dgm:prSet/>
      <dgm:spPr/>
      <dgm:t>
        <a:bodyPr/>
        <a:lstStyle/>
        <a:p>
          <a:endParaRPr lang="en-US"/>
        </a:p>
      </dgm:t>
    </dgm:pt>
    <dgm:pt modelId="{641A2A37-F994-F742-836C-64A217EE7222}">
      <dgm:prSet phldrT="[Text]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Curate, Document &amp; Publish</a:t>
          </a:r>
          <a:endParaRPr lang="en-US" dirty="0"/>
        </a:p>
      </dgm:t>
    </dgm:pt>
    <dgm:pt modelId="{C7D8C5B8-3466-9047-9E95-BB148E97BB8A}" type="parTrans" cxnId="{55D5D19E-2ED7-BF40-A6FB-D3E89DF2FAD9}">
      <dgm:prSet/>
      <dgm:spPr/>
      <dgm:t>
        <a:bodyPr/>
        <a:lstStyle/>
        <a:p>
          <a:endParaRPr lang="en-US"/>
        </a:p>
      </dgm:t>
    </dgm:pt>
    <dgm:pt modelId="{01557402-5CB9-0A47-90C3-AD44BB7FF88E}" type="sibTrans" cxnId="{55D5D19E-2ED7-BF40-A6FB-D3E89DF2FAD9}">
      <dgm:prSet/>
      <dgm:spPr/>
      <dgm:t>
        <a:bodyPr/>
        <a:lstStyle/>
        <a:p>
          <a:endParaRPr lang="en-US"/>
        </a:p>
      </dgm:t>
    </dgm:pt>
    <dgm:pt modelId="{E9E7893D-39B1-FC4F-A3A9-8386895F17B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Report &amp; Assess Impact</a:t>
          </a:r>
          <a:endParaRPr lang="en-US" dirty="0"/>
        </a:p>
      </dgm:t>
    </dgm:pt>
    <dgm:pt modelId="{1EF438AD-BB11-434D-AC41-3B8F724837E0}" type="parTrans" cxnId="{D45CE52A-8FBC-EB48-9B99-E05FD1DEF71A}">
      <dgm:prSet/>
      <dgm:spPr/>
      <dgm:t>
        <a:bodyPr/>
        <a:lstStyle/>
        <a:p>
          <a:endParaRPr lang="en-US"/>
        </a:p>
      </dgm:t>
    </dgm:pt>
    <dgm:pt modelId="{1070EF1B-0A49-0E4F-B5F2-A55AF6C96735}" type="sibTrans" cxnId="{D45CE52A-8FBC-EB48-9B99-E05FD1DEF71A}">
      <dgm:prSet/>
      <dgm:spPr/>
      <dgm:t>
        <a:bodyPr/>
        <a:lstStyle/>
        <a:p>
          <a:endParaRPr lang="en-US"/>
        </a:p>
      </dgm:t>
    </dgm:pt>
    <dgm:pt modelId="{CE8D0520-1627-A343-A6C3-A9ACADD25909}" type="pres">
      <dgm:prSet presAssocID="{74147944-0C52-3C49-8F28-C5F7A5334EE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11DE75-3EF5-BE41-BB6C-66A67186F586}" type="pres">
      <dgm:prSet presAssocID="{74147944-0C52-3C49-8F28-C5F7A5334EE5}" presName="dummyMaxCanvas" presStyleCnt="0">
        <dgm:presLayoutVars/>
      </dgm:prSet>
      <dgm:spPr/>
    </dgm:pt>
    <dgm:pt modelId="{0DB19339-137C-4EFE-8794-260899446752}" type="pres">
      <dgm:prSet presAssocID="{74147944-0C52-3C49-8F28-C5F7A5334EE5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F224A-3798-46C0-8FBB-C60359C993D6}" type="pres">
      <dgm:prSet presAssocID="{74147944-0C52-3C49-8F28-C5F7A5334EE5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389EB-AD8E-4EAD-8E19-187A9AE6B890}" type="pres">
      <dgm:prSet presAssocID="{74147944-0C52-3C49-8F28-C5F7A5334EE5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B6A18-282C-49CE-A873-69EA4E21AC7A}" type="pres">
      <dgm:prSet presAssocID="{74147944-0C52-3C49-8F28-C5F7A5334EE5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CDA22-B6A2-4B98-AD66-80C398223A98}" type="pres">
      <dgm:prSet presAssocID="{74147944-0C52-3C49-8F28-C5F7A5334EE5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F7459-DC61-45AA-9F9A-92131DB78A3E}" type="pres">
      <dgm:prSet presAssocID="{74147944-0C52-3C49-8F28-C5F7A5334EE5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2643B-B35F-445B-A04A-0E0AB4C49227}" type="pres">
      <dgm:prSet presAssocID="{74147944-0C52-3C49-8F28-C5F7A5334EE5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7768D-53AF-4DAE-BF83-8AC17EBF6437}" type="pres">
      <dgm:prSet presAssocID="{74147944-0C52-3C49-8F28-C5F7A5334EE5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E12964-3411-402B-91EA-A250A5752FCC}" type="pres">
      <dgm:prSet presAssocID="{74147944-0C52-3C49-8F28-C5F7A5334EE5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64EE16-4DD4-4E6F-B5CC-D1A6A89F4B47}" type="pres">
      <dgm:prSet presAssocID="{74147944-0C52-3C49-8F28-C5F7A5334EE5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65B73-7DF7-4357-85DC-DF5CD713FE01}" type="pres">
      <dgm:prSet presAssocID="{74147944-0C52-3C49-8F28-C5F7A5334EE5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F8CFDD-C4E7-462A-8473-4DEB1DB793F4}" type="presOf" srcId="{641A2A37-F994-F742-836C-64A217EE7222}" destId="{EE64EE16-4DD4-4E6F-B5CC-D1A6A89F4B47}" srcOrd="1" destOrd="0" presId="urn:microsoft.com/office/officeart/2005/8/layout/vProcess5"/>
    <dgm:cxn modelId="{1287AAD2-1BDD-F640-9ECC-92F1E4C46E6C}" srcId="{74147944-0C52-3C49-8F28-C5F7A5334EE5}" destId="{898540BB-C605-EC4E-976F-A5394B935F63}" srcOrd="1" destOrd="0" parTransId="{5B92EAB2-F684-F546-88FD-7EA57DADF3AF}" sibTransId="{A4A7A89D-3082-4A41-8452-8EE6103DACBE}"/>
    <dgm:cxn modelId="{E411C000-F658-48BF-842E-20FCEA8DDCB9}" type="presOf" srcId="{E9E7893D-39B1-FC4F-A3A9-8386895F17B9}" destId="{E7365B73-7DF7-4357-85DC-DF5CD713FE01}" srcOrd="1" destOrd="0" presId="urn:microsoft.com/office/officeart/2005/8/layout/vProcess5"/>
    <dgm:cxn modelId="{7E972263-498A-4090-B2E8-4E4F5B6F6C5B}" type="presOf" srcId="{E30264D6-A22F-B74E-AE02-D4E0BF1B39D0}" destId="{1DECDA22-B6A2-4B98-AD66-80C398223A98}" srcOrd="0" destOrd="0" presId="urn:microsoft.com/office/officeart/2005/8/layout/vProcess5"/>
    <dgm:cxn modelId="{C5EEE5EC-38F4-4E40-A6DD-77DB86F53141}" type="presOf" srcId="{74147944-0C52-3C49-8F28-C5F7A5334EE5}" destId="{CE8D0520-1627-A343-A6C3-A9ACADD25909}" srcOrd="0" destOrd="0" presId="urn:microsoft.com/office/officeart/2005/8/layout/vProcess5"/>
    <dgm:cxn modelId="{CD2CBC60-0CF5-4EA3-9579-5A0AF035B40C}" type="presOf" srcId="{641A2A37-F994-F742-836C-64A217EE7222}" destId="{474389EB-AD8E-4EAD-8E19-187A9AE6B890}" srcOrd="0" destOrd="0" presId="urn:microsoft.com/office/officeart/2005/8/layout/vProcess5"/>
    <dgm:cxn modelId="{D45CE52A-8FBC-EB48-9B99-E05FD1DEF71A}" srcId="{74147944-0C52-3C49-8F28-C5F7A5334EE5}" destId="{E9E7893D-39B1-FC4F-A3A9-8386895F17B9}" srcOrd="3" destOrd="0" parTransId="{1EF438AD-BB11-434D-AC41-3B8F724837E0}" sibTransId="{1070EF1B-0A49-0E4F-B5F2-A55AF6C96735}"/>
    <dgm:cxn modelId="{1777472A-935F-41C5-8AF3-C0C6E6943190}" type="presOf" srcId="{A7B2DA87-AEAF-3E40-BE80-156A565A07E5}" destId="{0317768D-53AF-4DAE-BF83-8AC17EBF6437}" srcOrd="1" destOrd="0" presId="urn:microsoft.com/office/officeart/2005/8/layout/vProcess5"/>
    <dgm:cxn modelId="{A3AFFF94-60EE-1749-9A46-8123B0B693E5}" srcId="{74147944-0C52-3C49-8F28-C5F7A5334EE5}" destId="{A7B2DA87-AEAF-3E40-BE80-156A565A07E5}" srcOrd="0" destOrd="0" parTransId="{8E1FD78F-0460-8842-84A8-492BD67D141A}" sibTransId="{E30264D6-A22F-B74E-AE02-D4E0BF1B39D0}"/>
    <dgm:cxn modelId="{2F009D1B-C6B1-4175-9974-DD6E3E3C5CDF}" type="presOf" srcId="{01557402-5CB9-0A47-90C3-AD44BB7FF88E}" destId="{3932643B-B35F-445B-A04A-0E0AB4C49227}" srcOrd="0" destOrd="0" presId="urn:microsoft.com/office/officeart/2005/8/layout/vProcess5"/>
    <dgm:cxn modelId="{FEE1E518-D942-4705-B05A-A96E630FAA0D}" type="presOf" srcId="{A4A7A89D-3082-4A41-8452-8EE6103DACBE}" destId="{0A7F7459-DC61-45AA-9F9A-92131DB78A3E}" srcOrd="0" destOrd="0" presId="urn:microsoft.com/office/officeart/2005/8/layout/vProcess5"/>
    <dgm:cxn modelId="{D0A8B3AE-1217-4063-9B95-358E706B6E1D}" type="presOf" srcId="{E9E7893D-39B1-FC4F-A3A9-8386895F17B9}" destId="{FE6B6A18-282C-49CE-A873-69EA4E21AC7A}" srcOrd="0" destOrd="0" presId="urn:microsoft.com/office/officeart/2005/8/layout/vProcess5"/>
    <dgm:cxn modelId="{C612890B-463B-49BE-8366-8005C6F4D10E}" type="presOf" srcId="{898540BB-C605-EC4E-976F-A5394B935F63}" destId="{218F224A-3798-46C0-8FBB-C60359C993D6}" srcOrd="0" destOrd="0" presId="urn:microsoft.com/office/officeart/2005/8/layout/vProcess5"/>
    <dgm:cxn modelId="{5723C7AC-E96C-4B2C-A6F4-476B25D0E0B8}" type="presOf" srcId="{898540BB-C605-EC4E-976F-A5394B935F63}" destId="{AEE12964-3411-402B-91EA-A250A5752FCC}" srcOrd="1" destOrd="0" presId="urn:microsoft.com/office/officeart/2005/8/layout/vProcess5"/>
    <dgm:cxn modelId="{A5122D2A-7FCC-4292-8781-B44D17FCBB53}" type="presOf" srcId="{A7B2DA87-AEAF-3E40-BE80-156A565A07E5}" destId="{0DB19339-137C-4EFE-8794-260899446752}" srcOrd="0" destOrd="0" presId="urn:microsoft.com/office/officeart/2005/8/layout/vProcess5"/>
    <dgm:cxn modelId="{55D5D19E-2ED7-BF40-A6FB-D3E89DF2FAD9}" srcId="{74147944-0C52-3C49-8F28-C5F7A5334EE5}" destId="{641A2A37-F994-F742-836C-64A217EE7222}" srcOrd="2" destOrd="0" parTransId="{C7D8C5B8-3466-9047-9E95-BB148E97BB8A}" sibTransId="{01557402-5CB9-0A47-90C3-AD44BB7FF88E}"/>
    <dgm:cxn modelId="{DC296197-512B-0949-AC97-149AAF98F321}" type="presParOf" srcId="{CE8D0520-1627-A343-A6C3-A9ACADD25909}" destId="{B811DE75-3EF5-BE41-BB6C-66A67186F586}" srcOrd="0" destOrd="0" presId="urn:microsoft.com/office/officeart/2005/8/layout/vProcess5"/>
    <dgm:cxn modelId="{C3C1646A-D985-4D18-AF2B-97D3C238252D}" type="presParOf" srcId="{CE8D0520-1627-A343-A6C3-A9ACADD25909}" destId="{0DB19339-137C-4EFE-8794-260899446752}" srcOrd="1" destOrd="0" presId="urn:microsoft.com/office/officeart/2005/8/layout/vProcess5"/>
    <dgm:cxn modelId="{D2D4EE18-602C-4648-A0E1-6DAB6EED419D}" type="presParOf" srcId="{CE8D0520-1627-A343-A6C3-A9ACADD25909}" destId="{218F224A-3798-46C0-8FBB-C60359C993D6}" srcOrd="2" destOrd="0" presId="urn:microsoft.com/office/officeart/2005/8/layout/vProcess5"/>
    <dgm:cxn modelId="{641EA5B4-CC6C-4B66-B4E5-3F01E1DE62C4}" type="presParOf" srcId="{CE8D0520-1627-A343-A6C3-A9ACADD25909}" destId="{474389EB-AD8E-4EAD-8E19-187A9AE6B890}" srcOrd="3" destOrd="0" presId="urn:microsoft.com/office/officeart/2005/8/layout/vProcess5"/>
    <dgm:cxn modelId="{383D44D2-381A-4B81-9C80-8710CAFFD9EE}" type="presParOf" srcId="{CE8D0520-1627-A343-A6C3-A9ACADD25909}" destId="{FE6B6A18-282C-49CE-A873-69EA4E21AC7A}" srcOrd="4" destOrd="0" presId="urn:microsoft.com/office/officeart/2005/8/layout/vProcess5"/>
    <dgm:cxn modelId="{1BEB18D3-886A-4FFC-BC2F-C971B5A091E5}" type="presParOf" srcId="{CE8D0520-1627-A343-A6C3-A9ACADD25909}" destId="{1DECDA22-B6A2-4B98-AD66-80C398223A98}" srcOrd="5" destOrd="0" presId="urn:microsoft.com/office/officeart/2005/8/layout/vProcess5"/>
    <dgm:cxn modelId="{16AA3B75-5713-4086-BC5E-E8606E2FE084}" type="presParOf" srcId="{CE8D0520-1627-A343-A6C3-A9ACADD25909}" destId="{0A7F7459-DC61-45AA-9F9A-92131DB78A3E}" srcOrd="6" destOrd="0" presId="urn:microsoft.com/office/officeart/2005/8/layout/vProcess5"/>
    <dgm:cxn modelId="{B5BFE096-925E-4AAF-BA36-75D6A7F91AC4}" type="presParOf" srcId="{CE8D0520-1627-A343-A6C3-A9ACADD25909}" destId="{3932643B-B35F-445B-A04A-0E0AB4C49227}" srcOrd="7" destOrd="0" presId="urn:microsoft.com/office/officeart/2005/8/layout/vProcess5"/>
    <dgm:cxn modelId="{7826973A-4FB3-40EF-A2FA-7A16DDCCE881}" type="presParOf" srcId="{CE8D0520-1627-A343-A6C3-A9ACADD25909}" destId="{0317768D-53AF-4DAE-BF83-8AC17EBF6437}" srcOrd="8" destOrd="0" presId="urn:microsoft.com/office/officeart/2005/8/layout/vProcess5"/>
    <dgm:cxn modelId="{1AB9272B-5FF6-4766-A5FB-689D7909D43F}" type="presParOf" srcId="{CE8D0520-1627-A343-A6C3-A9ACADD25909}" destId="{AEE12964-3411-402B-91EA-A250A5752FCC}" srcOrd="9" destOrd="0" presId="urn:microsoft.com/office/officeart/2005/8/layout/vProcess5"/>
    <dgm:cxn modelId="{AA696B51-6AF5-439C-B501-099E00A90693}" type="presParOf" srcId="{CE8D0520-1627-A343-A6C3-A9ACADD25909}" destId="{EE64EE16-4DD4-4E6F-B5CC-D1A6A89F4B47}" srcOrd="10" destOrd="0" presId="urn:microsoft.com/office/officeart/2005/8/layout/vProcess5"/>
    <dgm:cxn modelId="{4C19034E-84AA-47C0-B966-8FDD0B9F8A53}" type="presParOf" srcId="{CE8D0520-1627-A343-A6C3-A9ACADD25909}" destId="{E7365B73-7DF7-4357-85DC-DF5CD713FE0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BB23F-4B15-DA45-A56B-951D9736F5CD}">
      <dsp:nvSpPr>
        <dsp:cNvPr id="0" name=""/>
        <dsp:cNvSpPr/>
      </dsp:nvSpPr>
      <dsp:spPr>
        <a:xfrm>
          <a:off x="3246437" y="534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Ideas</a:t>
          </a:r>
        </a:p>
      </dsp:txBody>
      <dsp:txXfrm>
        <a:off x="3485895" y="239992"/>
        <a:ext cx="1156208" cy="1156208"/>
      </dsp:txXfrm>
    </dsp:sp>
    <dsp:sp modelId="{FAF032CB-BE21-0942-B488-FAA92136851C}">
      <dsp:nvSpPr>
        <dsp:cNvPr id="0" name=""/>
        <dsp:cNvSpPr/>
      </dsp:nvSpPr>
      <dsp:spPr>
        <a:xfrm rot="2160000">
          <a:off x="4830234" y="125730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842728" y="1329221"/>
        <a:ext cx="305286" cy="331112"/>
      </dsp:txXfrm>
    </dsp:sp>
    <dsp:sp modelId="{1CA37BC1-8102-C04F-A362-08F2CBC142BD}">
      <dsp:nvSpPr>
        <dsp:cNvPr id="0" name=""/>
        <dsp:cNvSpPr/>
      </dsp:nvSpPr>
      <dsp:spPr>
        <a:xfrm>
          <a:off x="5235001" y="1445310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Partners</a:t>
          </a:r>
        </a:p>
      </dsp:txBody>
      <dsp:txXfrm>
        <a:off x="5474459" y="1684768"/>
        <a:ext cx="1156208" cy="1156208"/>
      </dsp:txXfrm>
    </dsp:sp>
    <dsp:sp modelId="{6A11E64E-43B2-6E4F-B72A-DD8AB74A6BEA}">
      <dsp:nvSpPr>
        <dsp:cNvPr id="0" name=""/>
        <dsp:cNvSpPr/>
      </dsp:nvSpPr>
      <dsp:spPr>
        <a:xfrm rot="6480000">
          <a:off x="5458534" y="3144055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5544168" y="3192209"/>
        <a:ext cx="305286" cy="331112"/>
      </dsp:txXfrm>
    </dsp:sp>
    <dsp:sp modelId="{BDAF2EB6-F6D3-DE4F-9E78-C4892052F885}">
      <dsp:nvSpPr>
        <dsp:cNvPr id="0" name=""/>
        <dsp:cNvSpPr/>
      </dsp:nvSpPr>
      <dsp:spPr>
        <a:xfrm>
          <a:off x="4475437" y="3783007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Proposal Writing</a:t>
          </a:r>
        </a:p>
      </dsp:txBody>
      <dsp:txXfrm>
        <a:off x="4714895" y="4022465"/>
        <a:ext cx="1156208" cy="1156208"/>
      </dsp:txXfrm>
    </dsp:sp>
    <dsp:sp modelId="{CE798FB4-721E-4A49-880C-FDBFBAFF97B8}">
      <dsp:nvSpPr>
        <dsp:cNvPr id="0" name=""/>
        <dsp:cNvSpPr/>
      </dsp:nvSpPr>
      <dsp:spPr>
        <a:xfrm rot="10800000">
          <a:off x="3858281" y="432464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989118" y="4435013"/>
        <a:ext cx="305286" cy="331112"/>
      </dsp:txXfrm>
    </dsp:sp>
    <dsp:sp modelId="{1849E4D9-A4E7-894A-8599-CA6D001B4270}">
      <dsp:nvSpPr>
        <dsp:cNvPr id="0" name=""/>
        <dsp:cNvSpPr/>
      </dsp:nvSpPr>
      <dsp:spPr>
        <a:xfrm>
          <a:off x="2017437" y="3783007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Research Process</a:t>
          </a:r>
        </a:p>
      </dsp:txBody>
      <dsp:txXfrm>
        <a:off x="2256895" y="4022465"/>
        <a:ext cx="1156208" cy="1156208"/>
      </dsp:txXfrm>
    </dsp:sp>
    <dsp:sp modelId="{79F2BD55-A95C-C642-B132-74272A8A1C05}">
      <dsp:nvSpPr>
        <dsp:cNvPr id="0" name=""/>
        <dsp:cNvSpPr/>
      </dsp:nvSpPr>
      <dsp:spPr>
        <a:xfrm rot="15120000">
          <a:off x="2240970" y="3167533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326604" y="3340121"/>
        <a:ext cx="305286" cy="331112"/>
      </dsp:txXfrm>
    </dsp:sp>
    <dsp:sp modelId="{B2919A6F-B8BF-D546-A348-F481901D2863}">
      <dsp:nvSpPr>
        <dsp:cNvPr id="0" name=""/>
        <dsp:cNvSpPr/>
      </dsp:nvSpPr>
      <dsp:spPr>
        <a:xfrm>
          <a:off x="1257873" y="1445310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Publication</a:t>
          </a:r>
        </a:p>
      </dsp:txBody>
      <dsp:txXfrm>
        <a:off x="1497331" y="1684768"/>
        <a:ext cx="1156208" cy="1156208"/>
      </dsp:txXfrm>
    </dsp:sp>
    <dsp:sp modelId="{4B3E0D45-18A5-5D45-AB84-87C020C48645}">
      <dsp:nvSpPr>
        <dsp:cNvPr id="0" name=""/>
        <dsp:cNvSpPr/>
      </dsp:nvSpPr>
      <dsp:spPr>
        <a:xfrm rot="19440000">
          <a:off x="2841670" y="127181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854164" y="1420635"/>
        <a:ext cx="305286" cy="331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BB23F-4B15-DA45-A56B-951D9736F5CD}">
      <dsp:nvSpPr>
        <dsp:cNvPr id="0" name=""/>
        <dsp:cNvSpPr/>
      </dsp:nvSpPr>
      <dsp:spPr>
        <a:xfrm>
          <a:off x="2162669" y="356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Ideas</a:t>
          </a:r>
        </a:p>
      </dsp:txBody>
      <dsp:txXfrm>
        <a:off x="2322188" y="159875"/>
        <a:ext cx="770228" cy="770228"/>
      </dsp:txXfrm>
    </dsp:sp>
    <dsp:sp modelId="{FAF032CB-BE21-0942-B488-FAA92136851C}">
      <dsp:nvSpPr>
        <dsp:cNvPr id="0" name=""/>
        <dsp:cNvSpPr/>
      </dsp:nvSpPr>
      <dsp:spPr>
        <a:xfrm rot="2160000">
          <a:off x="3217742" y="837573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226065" y="885483"/>
        <a:ext cx="203372" cy="220577"/>
      </dsp:txXfrm>
    </dsp:sp>
    <dsp:sp modelId="{1CA37BC1-8102-C04F-A362-08F2CBC142BD}">
      <dsp:nvSpPr>
        <dsp:cNvPr id="0" name=""/>
        <dsp:cNvSpPr/>
      </dsp:nvSpPr>
      <dsp:spPr>
        <a:xfrm>
          <a:off x="3487385" y="962818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Partners</a:t>
          </a:r>
        </a:p>
      </dsp:txBody>
      <dsp:txXfrm>
        <a:off x="3646904" y="1122337"/>
        <a:ext cx="770228" cy="770228"/>
      </dsp:txXfrm>
    </dsp:sp>
    <dsp:sp modelId="{6A11E64E-43B2-6E4F-B72A-DD8AB74A6BEA}">
      <dsp:nvSpPr>
        <dsp:cNvPr id="0" name=""/>
        <dsp:cNvSpPr/>
      </dsp:nvSpPr>
      <dsp:spPr>
        <a:xfrm rot="6480000">
          <a:off x="3636295" y="2094465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693341" y="2126543"/>
        <a:ext cx="203372" cy="220577"/>
      </dsp:txXfrm>
    </dsp:sp>
    <dsp:sp modelId="{BDAF2EB6-F6D3-DE4F-9E78-C4892052F885}">
      <dsp:nvSpPr>
        <dsp:cNvPr id="0" name=""/>
        <dsp:cNvSpPr/>
      </dsp:nvSpPr>
      <dsp:spPr>
        <a:xfrm>
          <a:off x="2981388" y="2520114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Proposal Writing</a:t>
          </a:r>
        </a:p>
      </dsp:txBody>
      <dsp:txXfrm>
        <a:off x="3140907" y="2679633"/>
        <a:ext cx="770228" cy="770228"/>
      </dsp:txXfrm>
    </dsp:sp>
    <dsp:sp modelId="{CE798FB4-721E-4A49-880C-FDBFBAFF97B8}">
      <dsp:nvSpPr>
        <dsp:cNvPr id="0" name=""/>
        <dsp:cNvSpPr/>
      </dsp:nvSpPr>
      <dsp:spPr>
        <a:xfrm rot="10800000">
          <a:off x="2570260" y="2880933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657419" y="2954458"/>
        <a:ext cx="203372" cy="220577"/>
      </dsp:txXfrm>
    </dsp:sp>
    <dsp:sp modelId="{1849E4D9-A4E7-894A-8599-CA6D001B4270}">
      <dsp:nvSpPr>
        <dsp:cNvPr id="0" name=""/>
        <dsp:cNvSpPr/>
      </dsp:nvSpPr>
      <dsp:spPr>
        <a:xfrm>
          <a:off x="1343950" y="2520114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Research Process</a:t>
          </a:r>
        </a:p>
      </dsp:txBody>
      <dsp:txXfrm>
        <a:off x="1503469" y="2679633"/>
        <a:ext cx="770228" cy="770228"/>
      </dsp:txXfrm>
    </dsp:sp>
    <dsp:sp modelId="{79F2BD55-A95C-C642-B132-74272A8A1C05}">
      <dsp:nvSpPr>
        <dsp:cNvPr id="0" name=""/>
        <dsp:cNvSpPr/>
      </dsp:nvSpPr>
      <dsp:spPr>
        <a:xfrm rot="15120000">
          <a:off x="1492861" y="2110105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549907" y="2225077"/>
        <a:ext cx="203372" cy="220577"/>
      </dsp:txXfrm>
    </dsp:sp>
    <dsp:sp modelId="{B2919A6F-B8BF-D546-A348-F481901D2863}">
      <dsp:nvSpPr>
        <dsp:cNvPr id="0" name=""/>
        <dsp:cNvSpPr/>
      </dsp:nvSpPr>
      <dsp:spPr>
        <a:xfrm>
          <a:off x="837954" y="962818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Publication</a:t>
          </a:r>
        </a:p>
      </dsp:txBody>
      <dsp:txXfrm>
        <a:off x="997473" y="1122337"/>
        <a:ext cx="770228" cy="770228"/>
      </dsp:txXfrm>
    </dsp:sp>
    <dsp:sp modelId="{4B3E0D45-18A5-5D45-AB84-87C020C48645}">
      <dsp:nvSpPr>
        <dsp:cNvPr id="0" name=""/>
        <dsp:cNvSpPr/>
      </dsp:nvSpPr>
      <dsp:spPr>
        <a:xfrm rot="19440000">
          <a:off x="1893027" y="847239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901350" y="946379"/>
        <a:ext cx="203372" cy="2205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ECE0-3764-F04D-98F5-8ED89F1D78D5}">
      <dsp:nvSpPr>
        <dsp:cNvPr id="0" name=""/>
        <dsp:cNvSpPr/>
      </dsp:nvSpPr>
      <dsp:spPr>
        <a:xfrm>
          <a:off x="3196828" y="1442"/>
          <a:ext cx="1734343" cy="1734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Simulate, Experiment, observe</a:t>
          </a:r>
        </a:p>
      </dsp:txBody>
      <dsp:txXfrm>
        <a:off x="3450817" y="255431"/>
        <a:ext cx="1226365" cy="1226365"/>
      </dsp:txXfrm>
    </dsp:sp>
    <dsp:sp modelId="{1F6B628E-2265-F440-92EF-F2A946BF9D30}">
      <dsp:nvSpPr>
        <dsp:cNvPr id="0" name=""/>
        <dsp:cNvSpPr/>
      </dsp:nvSpPr>
      <dsp:spPr>
        <a:xfrm rot="2700000">
          <a:off x="4744905" y="1487088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765136" y="1555315"/>
        <a:ext cx="322335" cy="351205"/>
      </dsp:txXfrm>
    </dsp:sp>
    <dsp:sp modelId="{DA577DC0-E953-DF4B-8DF9-08F474EDAEE1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Manage Data</a:t>
          </a:r>
        </a:p>
      </dsp:txBody>
      <dsp:txXfrm>
        <a:off x="5291536" y="2096150"/>
        <a:ext cx="1226365" cy="1226365"/>
      </dsp:txXfrm>
    </dsp:sp>
    <dsp:sp modelId="{DF9C7D70-71C1-5446-B555-3B2C64D81BD5}">
      <dsp:nvSpPr>
        <dsp:cNvPr id="0" name=""/>
        <dsp:cNvSpPr/>
      </dsp:nvSpPr>
      <dsp:spPr>
        <a:xfrm rot="8100000">
          <a:off x="4763335" y="3327807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4881247" y="3396034"/>
        <a:ext cx="322335" cy="351205"/>
      </dsp:txXfrm>
    </dsp:sp>
    <dsp:sp modelId="{455A4BD6-D22B-904C-A1F1-CCB99586D876}">
      <dsp:nvSpPr>
        <dsp:cNvPr id="0" name=""/>
        <dsp:cNvSpPr/>
      </dsp:nvSpPr>
      <dsp:spPr>
        <a:xfrm>
          <a:off x="3196828" y="3682880"/>
          <a:ext cx="1734343" cy="1734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Analyze Data</a:t>
          </a:r>
        </a:p>
      </dsp:txBody>
      <dsp:txXfrm>
        <a:off x="3450817" y="3936869"/>
        <a:ext cx="1226365" cy="1226365"/>
      </dsp:txXfrm>
    </dsp:sp>
    <dsp:sp modelId="{56876DFF-822A-CF45-9242-CFFCD3C4D53E}">
      <dsp:nvSpPr>
        <dsp:cNvPr id="0" name=""/>
        <dsp:cNvSpPr/>
      </dsp:nvSpPr>
      <dsp:spPr>
        <a:xfrm rot="13500000">
          <a:off x="2922616" y="3346237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040528" y="3512146"/>
        <a:ext cx="322335" cy="351205"/>
      </dsp:txXfrm>
    </dsp:sp>
    <dsp:sp modelId="{8C821897-1B68-B145-ABE4-0597CF663708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Share Data</a:t>
          </a:r>
        </a:p>
      </dsp:txBody>
      <dsp:txXfrm>
        <a:off x="1610097" y="2096150"/>
        <a:ext cx="1226365" cy="1226365"/>
      </dsp:txXfrm>
    </dsp:sp>
    <dsp:sp modelId="{C1E11E2D-5A88-9746-989D-8FBF4ACED24E}">
      <dsp:nvSpPr>
        <dsp:cNvPr id="0" name=""/>
        <dsp:cNvSpPr/>
      </dsp:nvSpPr>
      <dsp:spPr>
        <a:xfrm rot="18900000">
          <a:off x="2904186" y="1505518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924417" y="1671427"/>
        <a:ext cx="322335" cy="351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BB23F-4B15-DA45-A56B-951D9736F5CD}">
      <dsp:nvSpPr>
        <dsp:cNvPr id="0" name=""/>
        <dsp:cNvSpPr/>
      </dsp:nvSpPr>
      <dsp:spPr>
        <a:xfrm>
          <a:off x="2162669" y="356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Ideas</a:t>
          </a:r>
        </a:p>
      </dsp:txBody>
      <dsp:txXfrm>
        <a:off x="2322188" y="159875"/>
        <a:ext cx="770228" cy="770228"/>
      </dsp:txXfrm>
    </dsp:sp>
    <dsp:sp modelId="{FAF032CB-BE21-0942-B488-FAA92136851C}">
      <dsp:nvSpPr>
        <dsp:cNvPr id="0" name=""/>
        <dsp:cNvSpPr/>
      </dsp:nvSpPr>
      <dsp:spPr>
        <a:xfrm rot="2160000">
          <a:off x="3217742" y="837573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226065" y="885483"/>
        <a:ext cx="203372" cy="220577"/>
      </dsp:txXfrm>
    </dsp:sp>
    <dsp:sp modelId="{1CA37BC1-8102-C04F-A362-08F2CBC142BD}">
      <dsp:nvSpPr>
        <dsp:cNvPr id="0" name=""/>
        <dsp:cNvSpPr/>
      </dsp:nvSpPr>
      <dsp:spPr>
        <a:xfrm>
          <a:off x="3487385" y="962818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Partners</a:t>
          </a:r>
        </a:p>
      </dsp:txBody>
      <dsp:txXfrm>
        <a:off x="3646904" y="1122337"/>
        <a:ext cx="770228" cy="770228"/>
      </dsp:txXfrm>
    </dsp:sp>
    <dsp:sp modelId="{6A11E64E-43B2-6E4F-B72A-DD8AB74A6BEA}">
      <dsp:nvSpPr>
        <dsp:cNvPr id="0" name=""/>
        <dsp:cNvSpPr/>
      </dsp:nvSpPr>
      <dsp:spPr>
        <a:xfrm rot="6480000">
          <a:off x="3636295" y="2094465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693341" y="2126543"/>
        <a:ext cx="203372" cy="220577"/>
      </dsp:txXfrm>
    </dsp:sp>
    <dsp:sp modelId="{BDAF2EB6-F6D3-DE4F-9E78-C4892052F885}">
      <dsp:nvSpPr>
        <dsp:cNvPr id="0" name=""/>
        <dsp:cNvSpPr/>
      </dsp:nvSpPr>
      <dsp:spPr>
        <a:xfrm>
          <a:off x="2981388" y="2520114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Proposal Writing</a:t>
          </a:r>
        </a:p>
      </dsp:txBody>
      <dsp:txXfrm>
        <a:off x="3140907" y="2679633"/>
        <a:ext cx="770228" cy="770228"/>
      </dsp:txXfrm>
    </dsp:sp>
    <dsp:sp modelId="{CE798FB4-721E-4A49-880C-FDBFBAFF97B8}">
      <dsp:nvSpPr>
        <dsp:cNvPr id="0" name=""/>
        <dsp:cNvSpPr/>
      </dsp:nvSpPr>
      <dsp:spPr>
        <a:xfrm rot="10800000">
          <a:off x="2570260" y="2880933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657419" y="2954458"/>
        <a:ext cx="203372" cy="220577"/>
      </dsp:txXfrm>
    </dsp:sp>
    <dsp:sp modelId="{1849E4D9-A4E7-894A-8599-CA6D001B4270}">
      <dsp:nvSpPr>
        <dsp:cNvPr id="0" name=""/>
        <dsp:cNvSpPr/>
      </dsp:nvSpPr>
      <dsp:spPr>
        <a:xfrm>
          <a:off x="1343950" y="2520114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Research Process</a:t>
          </a:r>
        </a:p>
      </dsp:txBody>
      <dsp:txXfrm>
        <a:off x="1503469" y="2679633"/>
        <a:ext cx="770228" cy="770228"/>
      </dsp:txXfrm>
    </dsp:sp>
    <dsp:sp modelId="{79F2BD55-A95C-C642-B132-74272A8A1C05}">
      <dsp:nvSpPr>
        <dsp:cNvPr id="0" name=""/>
        <dsp:cNvSpPr/>
      </dsp:nvSpPr>
      <dsp:spPr>
        <a:xfrm rot="15120000">
          <a:off x="1492861" y="2110105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549907" y="2225077"/>
        <a:ext cx="203372" cy="220577"/>
      </dsp:txXfrm>
    </dsp:sp>
    <dsp:sp modelId="{B2919A6F-B8BF-D546-A348-F481901D2863}">
      <dsp:nvSpPr>
        <dsp:cNvPr id="0" name=""/>
        <dsp:cNvSpPr/>
      </dsp:nvSpPr>
      <dsp:spPr>
        <a:xfrm>
          <a:off x="837954" y="962818"/>
          <a:ext cx="1089266" cy="1089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Publication</a:t>
          </a:r>
        </a:p>
      </dsp:txBody>
      <dsp:txXfrm>
        <a:off x="997473" y="1122337"/>
        <a:ext cx="770228" cy="770228"/>
      </dsp:txXfrm>
    </dsp:sp>
    <dsp:sp modelId="{4B3E0D45-18A5-5D45-AB84-87C020C48645}">
      <dsp:nvSpPr>
        <dsp:cNvPr id="0" name=""/>
        <dsp:cNvSpPr/>
      </dsp:nvSpPr>
      <dsp:spPr>
        <a:xfrm rot="19440000">
          <a:off x="1893027" y="847239"/>
          <a:ext cx="290531" cy="36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901350" y="946379"/>
        <a:ext cx="203372" cy="220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ECE0-3764-F04D-98F5-8ED89F1D78D5}">
      <dsp:nvSpPr>
        <dsp:cNvPr id="0" name=""/>
        <dsp:cNvSpPr/>
      </dsp:nvSpPr>
      <dsp:spPr>
        <a:xfrm>
          <a:off x="1660617" y="840"/>
          <a:ext cx="900918" cy="90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Simulate, Experiment, observe</a:t>
          </a:r>
        </a:p>
      </dsp:txBody>
      <dsp:txXfrm>
        <a:off x="1792553" y="132776"/>
        <a:ext cx="637046" cy="637046"/>
      </dsp:txXfrm>
    </dsp:sp>
    <dsp:sp modelId="{1F6B628E-2265-F440-92EF-F2A946BF9D30}">
      <dsp:nvSpPr>
        <dsp:cNvPr id="0" name=""/>
        <dsp:cNvSpPr/>
      </dsp:nvSpPr>
      <dsp:spPr>
        <a:xfrm rot="2700000">
          <a:off x="2464768" y="772526"/>
          <a:ext cx="239130" cy="304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475274" y="807974"/>
        <a:ext cx="167391" cy="182436"/>
      </dsp:txXfrm>
    </dsp:sp>
    <dsp:sp modelId="{DA577DC0-E953-DF4B-8DF9-08F474EDAEE1}">
      <dsp:nvSpPr>
        <dsp:cNvPr id="0" name=""/>
        <dsp:cNvSpPr/>
      </dsp:nvSpPr>
      <dsp:spPr>
        <a:xfrm>
          <a:off x="2616702" y="956925"/>
          <a:ext cx="900918" cy="90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Manage Data</a:t>
          </a:r>
        </a:p>
      </dsp:txBody>
      <dsp:txXfrm>
        <a:off x="2748638" y="1088861"/>
        <a:ext cx="637046" cy="637046"/>
      </dsp:txXfrm>
    </dsp:sp>
    <dsp:sp modelId="{DF9C7D70-71C1-5446-B555-3B2C64D81BD5}">
      <dsp:nvSpPr>
        <dsp:cNvPr id="0" name=""/>
        <dsp:cNvSpPr/>
      </dsp:nvSpPr>
      <dsp:spPr>
        <a:xfrm rot="8100000">
          <a:off x="2474339" y="1728611"/>
          <a:ext cx="239130" cy="304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2535572" y="1764059"/>
        <a:ext cx="167391" cy="182436"/>
      </dsp:txXfrm>
    </dsp:sp>
    <dsp:sp modelId="{455A4BD6-D22B-904C-A1F1-CCB99586D876}">
      <dsp:nvSpPr>
        <dsp:cNvPr id="0" name=""/>
        <dsp:cNvSpPr/>
      </dsp:nvSpPr>
      <dsp:spPr>
        <a:xfrm>
          <a:off x="1660617" y="1913010"/>
          <a:ext cx="900918" cy="90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Analyze Data</a:t>
          </a:r>
        </a:p>
      </dsp:txBody>
      <dsp:txXfrm>
        <a:off x="1792553" y="2044946"/>
        <a:ext cx="637046" cy="637046"/>
      </dsp:txXfrm>
    </dsp:sp>
    <dsp:sp modelId="{56876DFF-822A-CF45-9242-CFFCD3C4D53E}">
      <dsp:nvSpPr>
        <dsp:cNvPr id="0" name=""/>
        <dsp:cNvSpPr/>
      </dsp:nvSpPr>
      <dsp:spPr>
        <a:xfrm rot="13500000">
          <a:off x="1518254" y="1738182"/>
          <a:ext cx="239130" cy="304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1579487" y="1824358"/>
        <a:ext cx="167391" cy="182436"/>
      </dsp:txXfrm>
    </dsp:sp>
    <dsp:sp modelId="{8C821897-1B68-B145-ABE4-0597CF663708}">
      <dsp:nvSpPr>
        <dsp:cNvPr id="0" name=""/>
        <dsp:cNvSpPr/>
      </dsp:nvSpPr>
      <dsp:spPr>
        <a:xfrm>
          <a:off x="704532" y="956925"/>
          <a:ext cx="900918" cy="90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Share Data</a:t>
          </a:r>
        </a:p>
      </dsp:txBody>
      <dsp:txXfrm>
        <a:off x="836468" y="1088861"/>
        <a:ext cx="637046" cy="637046"/>
      </dsp:txXfrm>
    </dsp:sp>
    <dsp:sp modelId="{C1E11E2D-5A88-9746-989D-8FBF4ACED24E}">
      <dsp:nvSpPr>
        <dsp:cNvPr id="0" name=""/>
        <dsp:cNvSpPr/>
      </dsp:nvSpPr>
      <dsp:spPr>
        <a:xfrm rot="18900000">
          <a:off x="1508683" y="782097"/>
          <a:ext cx="239130" cy="304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19189" y="868273"/>
        <a:ext cx="167391" cy="1824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19339-137C-4EFE-8794-260899446752}">
      <dsp:nvSpPr>
        <dsp:cNvPr id="0" name=""/>
        <dsp:cNvSpPr/>
      </dsp:nvSpPr>
      <dsp:spPr>
        <a:xfrm>
          <a:off x="0" y="0"/>
          <a:ext cx="6502400" cy="85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u="none" strike="noStrike" kern="1200" cap="none" baseline="0" noProof="0" dirty="0">
              <a:solidFill>
                <a:schemeClr val="bg1"/>
              </a:solidFill>
              <a:latin typeface="Calibri Light"/>
              <a:cs typeface="Calibri Light"/>
            </a:rPr>
            <a:t>Identify Shareable Products</a:t>
          </a:r>
        </a:p>
      </dsp:txBody>
      <dsp:txXfrm>
        <a:off x="24912" y="24912"/>
        <a:ext cx="5512705" cy="800737"/>
      </dsp:txXfrm>
    </dsp:sp>
    <dsp:sp modelId="{218F224A-3798-46C0-8FBB-C60359C993D6}">
      <dsp:nvSpPr>
        <dsp:cNvPr id="0" name=""/>
        <dsp:cNvSpPr/>
      </dsp:nvSpPr>
      <dsp:spPr>
        <a:xfrm>
          <a:off x="544575" y="1005208"/>
          <a:ext cx="6502400" cy="85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Calibri Light" panose="020F0302020204030204"/>
            </a:rPr>
            <a:t>Identify Best Fit Repositories</a:t>
          </a:r>
          <a:endParaRPr lang="en-US" sz="3500" kern="1200" dirty="0"/>
        </a:p>
      </dsp:txBody>
      <dsp:txXfrm>
        <a:off x="569487" y="1030120"/>
        <a:ext cx="5355135" cy="800737"/>
      </dsp:txXfrm>
    </dsp:sp>
    <dsp:sp modelId="{474389EB-AD8E-4EAD-8E19-187A9AE6B890}">
      <dsp:nvSpPr>
        <dsp:cNvPr id="0" name=""/>
        <dsp:cNvSpPr/>
      </dsp:nvSpPr>
      <dsp:spPr>
        <a:xfrm>
          <a:off x="1081024" y="2010417"/>
          <a:ext cx="6502400" cy="85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Calibri Light" panose="020F0302020204030204"/>
            </a:rPr>
            <a:t>Curate, Document &amp; Publish</a:t>
          </a:r>
          <a:endParaRPr lang="en-US" sz="3500" kern="1200" dirty="0"/>
        </a:p>
      </dsp:txBody>
      <dsp:txXfrm>
        <a:off x="1105936" y="2035329"/>
        <a:ext cx="5363263" cy="800737"/>
      </dsp:txXfrm>
    </dsp:sp>
    <dsp:sp modelId="{FE6B6A18-282C-49CE-A873-69EA4E21AC7A}">
      <dsp:nvSpPr>
        <dsp:cNvPr id="0" name=""/>
        <dsp:cNvSpPr/>
      </dsp:nvSpPr>
      <dsp:spPr>
        <a:xfrm>
          <a:off x="1625599" y="3015626"/>
          <a:ext cx="6502400" cy="850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Calibri Light" panose="020F0302020204030204"/>
            </a:rPr>
            <a:t>Report &amp; Assess Impact</a:t>
          </a:r>
          <a:endParaRPr lang="en-US" sz="3500" kern="1200" dirty="0"/>
        </a:p>
      </dsp:txBody>
      <dsp:txXfrm>
        <a:off x="1650511" y="3040538"/>
        <a:ext cx="5355135" cy="800737"/>
      </dsp:txXfrm>
    </dsp:sp>
    <dsp:sp modelId="{1DECDA22-B6A2-4B98-AD66-80C398223A98}">
      <dsp:nvSpPr>
        <dsp:cNvPr id="0" name=""/>
        <dsp:cNvSpPr/>
      </dsp:nvSpPr>
      <dsp:spPr>
        <a:xfrm>
          <a:off x="5949535" y="651452"/>
          <a:ext cx="552864" cy="5528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073929" y="651452"/>
        <a:ext cx="304076" cy="416030"/>
      </dsp:txXfrm>
    </dsp:sp>
    <dsp:sp modelId="{0A7F7459-DC61-45AA-9F9A-92131DB78A3E}">
      <dsp:nvSpPr>
        <dsp:cNvPr id="0" name=""/>
        <dsp:cNvSpPr/>
      </dsp:nvSpPr>
      <dsp:spPr>
        <a:xfrm>
          <a:off x="6494111" y="1656661"/>
          <a:ext cx="552864" cy="5528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618505" y="1656661"/>
        <a:ext cx="304076" cy="416030"/>
      </dsp:txXfrm>
    </dsp:sp>
    <dsp:sp modelId="{3932643B-B35F-445B-A04A-0E0AB4C49227}">
      <dsp:nvSpPr>
        <dsp:cNvPr id="0" name=""/>
        <dsp:cNvSpPr/>
      </dsp:nvSpPr>
      <dsp:spPr>
        <a:xfrm>
          <a:off x="7030559" y="2661870"/>
          <a:ext cx="552864" cy="5528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7154953" y="2661870"/>
        <a:ext cx="304076" cy="416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960A2-F06D-4BAB-AC64-9F5A4A439D8D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B5684-C17C-4B2F-BE02-22FD99FBE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5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Organization of the discussion of support opportunities into the different support phases provided by OVPR and Departmental research support personnel.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5EDC9-F3E9-2C4E-B92E-A0821053FE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5EDC9-F3E9-2C4E-B92E-A0821053FE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31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5EDC9-F3E9-2C4E-B92E-A0821053FE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0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B5684-C17C-4B2F-BE02-22FD99FBE5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0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B5684-C17C-4B2F-BE02-22FD99FBE5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1211-79B5-4248-BFDA-0E551519B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BA0B2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BF2C7-A147-714B-8065-5EB0838B2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A0B2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69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1211-79B5-4248-BFDA-0E551519B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BA0B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BF2C7-A147-714B-8065-5EB0838B2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BA0B2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69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66A3-E893-7A43-8EB7-70451893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6F4-959B-7341-9C43-3FEA2EFE0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4D25-F573-804E-8B92-1A41A4C6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A950-9A2C-A349-9A98-416ACF2F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604EAB-7C7C-F54C-A806-1157E0E3FC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6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368F-56BD-2541-9F2F-62BF174C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AAC1-845D-5846-8137-F46D93D56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66E2-7BEE-8B48-87D7-3B9A2443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5241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2742B-95A0-EE40-851C-AA9F4C44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2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8A2B-32CB-784E-80E3-E2DDE08B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E29B7-A884-D94E-80B7-8F85650C6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28AD8-E498-614F-8AD4-317D96167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24D1E-EC07-654F-BA22-6EE41309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1243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E0D0F-4BAB-0149-AA1A-C6A11A27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3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F921-47A5-9246-BF7F-06E3F5D0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00D81-AEDA-8141-85A9-9C3D8F16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E1B-E99F-304C-A5B9-FE505C8C7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3402A-C4E0-B849-971A-B20F12928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4A3FE-91DD-3F44-AE5D-F62E43865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EF392-D52F-EB44-A00B-F6EE8F66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A3672-899C-9242-94EF-C461CD4A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21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0B27-013B-D84E-9940-30BDD464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A357-069D-8540-A9F8-936570D6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AF814-AD08-5846-9016-F505A64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78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C9C4A-9CA5-6140-855A-8FE4F167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5F99-2900-EA41-9F88-A741AEE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2426-B2AE-6445-95E6-039F87F4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E98D-51F6-BD4D-8CCC-703019D7A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1627D-AFF7-3341-A32D-15B7AB3AB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C205-06D5-794D-86BB-96F76D42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0AE27-671C-4B4F-9DD8-309CFA2E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17C8-6A99-6348-88C4-16A10959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31A9A-425C-D848-A9A1-A379CD8F9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2E2A0-5449-7543-8E76-87AD4AB2F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57879-9779-384E-9677-EB856EAB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93955-F348-3D44-85E9-99C37E7D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66A3-E893-7A43-8EB7-70451893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6F4-959B-7341-9C43-3FEA2EFE0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4D25-F573-804E-8B92-1A41A4C6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A950-9A2C-A349-9A98-416ACF2F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368F-56BD-2541-9F2F-62BF174C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AAC1-845D-5846-8137-F46D93D56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66E2-7BEE-8B48-87D7-3B9A2443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5241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2742B-95A0-EE40-851C-AA9F4C44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8A2B-32CB-784E-80E3-E2DDE08B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E29B7-A884-D94E-80B7-8F85650C6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28AD8-E498-614F-8AD4-317D96167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24D1E-EC07-654F-BA22-6EE41309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1243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E0D0F-4BAB-0149-AA1A-C6A11A27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9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F921-47A5-9246-BF7F-06E3F5D0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00D81-AEDA-8141-85A9-9C3D8F16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E1B-E99F-304C-A5B9-FE505C8C7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3402A-C4E0-B849-971A-B20F12928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4A3FE-91DD-3F44-AE5D-F62E43865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EF392-D52F-EB44-A00B-F6EE8F66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A3672-899C-9242-94EF-C461CD4A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0B27-013B-D84E-9940-30BDD464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A357-069D-8540-A9F8-936570D6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AF814-AD08-5846-9016-F505A64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C9C4A-9CA5-6140-855A-8FE4F167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5F99-2900-EA41-9F88-A741AEE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2426-B2AE-6445-95E6-039F87F4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E98D-51F6-BD4D-8CCC-703019D7A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1627D-AFF7-3341-A32D-15B7AB3AB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C205-06D5-794D-86BB-96F76D42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0AE27-671C-4B4F-9DD8-309CFA2E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39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17C8-6A99-6348-88C4-16A10959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31A9A-425C-D848-A9A1-A379CD8F9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2E2A0-5449-7543-8E76-87AD4AB2F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57879-9779-384E-9677-EB856EAB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9418504" cy="365125"/>
          </a:xfrm>
        </p:spPr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93955-F348-3D44-85E9-99C37E7D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2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81B485-6BE9-0D4C-B314-2C025030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8F04F-8E2B-404B-9C42-A790447A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6092"/>
            <a:ext cx="10515600" cy="48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6641-2E0E-5746-AC5E-0E0CA8183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418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BA0B2F"/>
                </a:solidFill>
              </a:defRPr>
            </a:lvl1pPr>
          </a:lstStyle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D164-58CF-9644-851A-17AD70FF7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43990" y="6356350"/>
            <a:ext cx="9098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A0B2F"/>
                </a:solidFill>
              </a:defRPr>
            </a:lvl1pPr>
          </a:lstStyle>
          <a:p>
            <a:fld id="{687E7FC0-5346-43CA-B6D8-76E8AFEA1E7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FAF6BA-4415-1449-822D-EAB714A40DD4}"/>
              </a:ext>
            </a:extLst>
          </p:cNvPr>
          <p:cNvCxnSpPr>
            <a:cxnSpLocks/>
          </p:cNvCxnSpPr>
          <p:nvPr/>
        </p:nvCxnSpPr>
        <p:spPr>
          <a:xfrm>
            <a:off x="121186" y="0"/>
            <a:ext cx="0" cy="6858000"/>
          </a:xfrm>
          <a:prstGeom prst="line">
            <a:avLst/>
          </a:prstGeom>
          <a:ln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AF33D2-DCB4-4347-AF3C-A81E4EB1EC08}"/>
              </a:ext>
            </a:extLst>
          </p:cNvPr>
          <p:cNvCxnSpPr>
            <a:cxnSpLocks/>
          </p:cNvCxnSpPr>
          <p:nvPr/>
        </p:nvCxnSpPr>
        <p:spPr>
          <a:xfrm>
            <a:off x="0" y="118872"/>
            <a:ext cx="12192000" cy="0"/>
          </a:xfrm>
          <a:prstGeom prst="line">
            <a:avLst/>
          </a:prstGeom>
          <a:ln w="635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0F0FE3-2ABA-8E4B-977B-D01B5B5500E1}"/>
              </a:ext>
            </a:extLst>
          </p:cNvPr>
          <p:cNvCxnSpPr>
            <a:cxnSpLocks/>
          </p:cNvCxnSpPr>
          <p:nvPr/>
        </p:nvCxnSpPr>
        <p:spPr>
          <a:xfrm>
            <a:off x="66102" y="-3175"/>
            <a:ext cx="0" cy="6858000"/>
          </a:xfrm>
          <a:prstGeom prst="line">
            <a:avLst/>
          </a:prstGeom>
          <a:ln w="28575">
            <a:solidFill>
              <a:srgbClr val="BA0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11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B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3666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366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366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6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6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81B485-6BE9-0D4C-B314-2C025030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8F04F-8E2B-404B-9C42-A790447A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6092"/>
            <a:ext cx="10515600" cy="48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6641-2E0E-5746-AC5E-0E0CA8183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418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BA0B2F"/>
                </a:solidFill>
              </a:defRPr>
            </a:lvl1pPr>
          </a:lstStyle>
          <a:p>
            <a:r>
              <a:rPr lang="en-US"/>
              <a:t>Research Support Throughout the Research &amp; Data Lifecycles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D164-58CF-9644-851A-17AD70FF7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43990" y="6356350"/>
            <a:ext cx="9098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A0B2F"/>
                </a:solidFill>
              </a:defRPr>
            </a:lvl1pPr>
          </a:lstStyle>
          <a:p>
            <a:fld id="{CA865366-6A7F-6A44-A161-931ABF85D06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FAF6BA-4415-1449-822D-EAB714A40DD4}"/>
              </a:ext>
            </a:extLst>
          </p:cNvPr>
          <p:cNvCxnSpPr>
            <a:cxnSpLocks/>
          </p:cNvCxnSpPr>
          <p:nvPr userDrawn="1"/>
        </p:nvCxnSpPr>
        <p:spPr>
          <a:xfrm>
            <a:off x="121186" y="0"/>
            <a:ext cx="0" cy="6858000"/>
          </a:xfrm>
          <a:prstGeom prst="line">
            <a:avLst/>
          </a:prstGeom>
          <a:ln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AF33D2-DCB4-4347-AF3C-A81E4EB1EC08}"/>
              </a:ext>
            </a:extLst>
          </p:cNvPr>
          <p:cNvCxnSpPr>
            <a:cxnSpLocks/>
          </p:cNvCxnSpPr>
          <p:nvPr userDrawn="1"/>
        </p:nvCxnSpPr>
        <p:spPr>
          <a:xfrm>
            <a:off x="0" y="118872"/>
            <a:ext cx="12192000" cy="0"/>
          </a:xfrm>
          <a:prstGeom prst="line">
            <a:avLst/>
          </a:prstGeom>
          <a:ln w="635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0F0FE3-2ABA-8E4B-977B-D01B5B5500E1}"/>
              </a:ext>
            </a:extLst>
          </p:cNvPr>
          <p:cNvCxnSpPr>
            <a:cxnSpLocks/>
          </p:cNvCxnSpPr>
          <p:nvPr userDrawn="1"/>
        </p:nvCxnSpPr>
        <p:spPr>
          <a:xfrm>
            <a:off x="66102" y="-3175"/>
            <a:ext cx="0" cy="6858000"/>
          </a:xfrm>
          <a:prstGeom prst="line">
            <a:avLst/>
          </a:prstGeom>
          <a:ln w="28575">
            <a:solidFill>
              <a:srgbClr val="BA0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84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B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3666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3666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3666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66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66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repository.unm.edu/" TargetMode="External"/><Relationship Id="rId2" Type="http://schemas.openxmlformats.org/officeDocument/2006/relationships/hyperlink" Target="https://lobogit.unm.edu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atadryad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www.jisc.ac.uk/whatwedo/campaigns/res3/jischelp.aspx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hyperlink" Target="http://www.jisc.ac.uk/whatwedo/campaigns/res3/jischelp.aspx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hyperlink" Target="http://www.jisc.ac.uk/whatwedo/campaigns/res3/jischelp.aspx" TargetMode="Externa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hyperlink" Target="http://www.dcc.ac.uk/resources/curation-lifecycle-mode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954A2-016A-404D-9C5B-289EF443B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900" y="1122363"/>
            <a:ext cx="100838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Data Management, Sharing, &amp; Preservation Services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1CEDE-0616-4041-B1F1-66E4EA2A2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63666A"/>
                </a:solidFill>
              </a:rPr>
              <a:t>Karl Benedict – Director of Research Data Services &amp; </a:t>
            </a:r>
            <a:r>
              <a:rPr lang="en-US" dirty="0" smtClean="0">
                <a:solidFill>
                  <a:srgbClr val="63666A"/>
                </a:solidFill>
              </a:rPr>
              <a:t>IT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63666A"/>
                </a:solidFill>
              </a:rPr>
              <a:t>Jon Wheeler – Data Curation Librarian</a:t>
            </a:r>
            <a:r>
              <a:rPr lang="en-US" dirty="0">
                <a:solidFill>
                  <a:srgbClr val="63666A"/>
                </a:solidFill>
              </a:rPr>
              <a:t/>
            </a:r>
            <a:br>
              <a:rPr lang="en-US" dirty="0">
                <a:solidFill>
                  <a:srgbClr val="63666A"/>
                </a:solidFill>
              </a:rPr>
            </a:br>
            <a:r>
              <a:rPr lang="en-US" i="1" dirty="0">
                <a:solidFill>
                  <a:srgbClr val="63666A"/>
                </a:solidFill>
              </a:rPr>
              <a:t>College of University Libraries &amp; Learning Sciences</a:t>
            </a:r>
          </a:p>
          <a:p>
            <a:r>
              <a:rPr lang="en-US" b="1" dirty="0" smtClean="0">
                <a:solidFill>
                  <a:srgbClr val="63666A"/>
                </a:solidFill>
              </a:rPr>
              <a:t>The Art &amp; Science of Data: From Numbers to Narratives</a:t>
            </a:r>
            <a:r>
              <a:rPr lang="en-US" b="1" dirty="0">
                <a:solidFill>
                  <a:srgbClr val="63666A"/>
                </a:solidFill>
              </a:rPr>
              <a:t/>
            </a:r>
            <a:br>
              <a:rPr lang="en-US" b="1" dirty="0">
                <a:solidFill>
                  <a:srgbClr val="63666A"/>
                </a:solidFill>
              </a:rPr>
            </a:br>
            <a:r>
              <a:rPr lang="en-US" b="1" dirty="0" smtClean="0">
                <a:solidFill>
                  <a:srgbClr val="63666A"/>
                </a:solidFill>
              </a:rPr>
              <a:t>January </a:t>
            </a:r>
            <a:r>
              <a:rPr lang="en-US" b="1" dirty="0">
                <a:solidFill>
                  <a:srgbClr val="63666A"/>
                </a:solidFill>
              </a:rPr>
              <a:t>15, </a:t>
            </a:r>
            <a:r>
              <a:rPr lang="en-US" b="1" dirty="0" smtClean="0">
                <a:solidFill>
                  <a:srgbClr val="63666A"/>
                </a:solidFill>
              </a:rPr>
              <a:t>2020</a:t>
            </a:r>
            <a:endParaRPr lang="en-US" b="1" dirty="0">
              <a:solidFill>
                <a:srgbClr val="63666A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43CB1FC-E043-C940-81D8-75FA1203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182563"/>
            <a:ext cx="3136900" cy="9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6300787"/>
            <a:ext cx="838200" cy="295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4450" y="6300787"/>
            <a:ext cx="705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This work is licensed under a </a:t>
            </a:r>
            <a:r>
              <a:rPr lang="en-US" sz="1200" dirty="0" smtClean="0">
                <a:hlinkClick r:id="rId4"/>
              </a:rPr>
              <a:t>Creative Commons Attribution 4.0 International License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455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&amp; Sharing Solutions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Library Supported Platforms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LoboGit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lobogit.unm.edu/</a:t>
            </a:r>
            <a:endParaRPr lang="en-US" dirty="0" smtClean="0"/>
          </a:p>
          <a:p>
            <a:pPr lvl="1"/>
            <a:r>
              <a:rPr lang="en-US" dirty="0" smtClean="0"/>
              <a:t>Supports source code development, data collection, data analysis</a:t>
            </a:r>
          </a:p>
          <a:p>
            <a:r>
              <a:rPr lang="en-US" dirty="0" smtClean="0"/>
              <a:t>UNM Digital Repository</a:t>
            </a:r>
          </a:p>
          <a:p>
            <a:pPr lvl="1"/>
            <a:r>
              <a:rPr lang="en-US" dirty="0">
                <a:hlinkClick r:id="rId3"/>
              </a:rPr>
              <a:t>https://digitalrepository.unm.edu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Public open access repository for documents and data</a:t>
            </a:r>
          </a:p>
          <a:p>
            <a:r>
              <a:rPr lang="en-US" dirty="0" smtClean="0"/>
              <a:t>Dryad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datadryad.org</a:t>
            </a:r>
            <a:endParaRPr lang="en-US" dirty="0" smtClean="0"/>
          </a:p>
          <a:p>
            <a:pPr lvl="1"/>
            <a:r>
              <a:rPr lang="en-US" dirty="0" smtClean="0"/>
              <a:t>Public open access data preservation</a:t>
            </a:r>
          </a:p>
          <a:p>
            <a:r>
              <a:rPr lang="en-US" dirty="0" err="1" smtClean="0"/>
              <a:t>LibSafe</a:t>
            </a:r>
            <a:endParaRPr lang="en-US" dirty="0" smtClean="0"/>
          </a:p>
          <a:p>
            <a:pPr lvl="1"/>
            <a:r>
              <a:rPr lang="en-US" dirty="0" smtClean="0"/>
              <a:t>Non-public digital preservation for all content types (images, documents, data)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Other University Supported Platforms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OneDrive</a:t>
            </a:r>
          </a:p>
          <a:p>
            <a:pPr lvl="1"/>
            <a:r>
              <a:rPr lang="en-US" dirty="0" smtClean="0"/>
              <a:t>File sharing &amp; collaborative document development for non-sensitive data</a:t>
            </a:r>
          </a:p>
          <a:p>
            <a:r>
              <a:rPr lang="en-US" dirty="0" smtClean="0"/>
              <a:t>SharePoint</a:t>
            </a:r>
          </a:p>
          <a:p>
            <a:pPr lvl="1"/>
            <a:r>
              <a:rPr lang="en-US" dirty="0" smtClean="0"/>
              <a:t>Project management &amp; file sharing for non-sensitive data</a:t>
            </a:r>
          </a:p>
          <a:p>
            <a:r>
              <a:rPr lang="en-US" dirty="0" smtClean="0"/>
              <a:t>Secure SharePoint</a:t>
            </a:r>
          </a:p>
          <a:p>
            <a:pPr lvl="1"/>
            <a:r>
              <a:rPr lang="en-US" dirty="0" smtClean="0"/>
              <a:t>Project management &amp; file sharing for </a:t>
            </a:r>
            <a:r>
              <a:rPr lang="en-US" i="1" dirty="0" smtClean="0"/>
              <a:t>some </a:t>
            </a:r>
            <a:r>
              <a:rPr lang="en-US" dirty="0" smtClean="0"/>
              <a:t>sensitive data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39524"/>
            <a:ext cx="6172200" cy="4769427"/>
          </a:xfrm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 a data management plan documenting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Expected data types &amp;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Roles &amp; responsibilities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Backup &amp; preservation strategies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Publication &amp; archiving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Centralize shared file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Establish project-wide file naming conventions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Verify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 &amp; publish documentation where appropriate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Demonstrating Impact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4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145"/>
            <a:ext cx="10438364" cy="62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Management, Preservation, &amp; Sharing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935" y="266700"/>
            <a:ext cx="5993244" cy="60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B9AD949D-A5A2-4406-BC0B-BAB54E532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2" b="1556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A59A5-A98D-4030-B23A-B69AC309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cs typeface="Calibri Light"/>
              </a:rPr>
              <a:t>Benefits of Openness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C10D6-FBF7-444D-8E95-E6528B43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F604EAB-7C7C-F54C-A806-1157E0E3FC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1951-E50E-4EC0-BE1D-8512212C3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>
                <a:cs typeface="Calibri"/>
              </a:rPr>
              <a:t>Increased citations and impact</a:t>
            </a:r>
          </a:p>
          <a:p>
            <a:pPr lvl="1"/>
            <a:r>
              <a:rPr lang="en-US" sz="1800" dirty="0">
                <a:cs typeface="Calibri"/>
              </a:rPr>
              <a:t>"Open Access Citation Advantage"</a:t>
            </a:r>
          </a:p>
          <a:p>
            <a:r>
              <a:rPr lang="en-US" sz="1800" dirty="0">
                <a:cs typeface="Calibri"/>
              </a:rPr>
              <a:t>Democratize access to information</a:t>
            </a:r>
          </a:p>
          <a:p>
            <a:r>
              <a:rPr lang="en-US" sz="1800" dirty="0">
                <a:cs typeface="Calibri"/>
              </a:rPr>
              <a:t>Other practical benefits include increased transparency, reduced duplication of effort, interdisciplinary applications, etc.</a:t>
            </a:r>
          </a:p>
          <a:p>
            <a:r>
              <a:rPr lang="en-US" sz="1800" dirty="0">
                <a:cs typeface="Calibri"/>
              </a:rPr>
              <a:t>Institutional repository dashboard access map for Wheeler &amp; Benedict, 2015 is shown here.</a:t>
            </a:r>
          </a:p>
          <a:p>
            <a:endParaRPr lang="en-US" sz="180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63551-0879-4243-B02C-12DEE400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dirty="0"/>
              <a:t>Data Management, Preservation, &amp; Sharing 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1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263BD312-A428-4090-AA75-310E42AFD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96" b="503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5FACF-0145-4DCD-9F42-1F0CBF6E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cs typeface="Calibri Light"/>
              </a:rPr>
              <a:t>Broader Impacts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5DC0-7658-412B-9F5A-BCD598D0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F604EAB-7C7C-F54C-A806-1157E0E3FC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78B7B-E020-4875-9457-74A0DE691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cs typeface="Calibri"/>
              </a:rPr>
              <a:t>Global access to UNM institutional repository </a:t>
            </a:r>
            <a:r>
              <a:rPr lang="en-US" sz="1800" dirty="0" smtClean="0">
                <a:cs typeface="Calibri"/>
              </a:rPr>
              <a:t>content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smtClean="0">
                <a:cs typeface="Calibri"/>
              </a:rPr>
              <a:t>shown.</a:t>
            </a:r>
          </a:p>
          <a:p>
            <a:r>
              <a:rPr lang="en-US" sz="1800" dirty="0" smtClean="0">
                <a:cs typeface="Calibri"/>
              </a:rPr>
              <a:t>Granular metrics available for departments, series, individual publications &amp; datasets.</a:t>
            </a:r>
            <a:endParaRPr lang="en-US" sz="18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4B78F-9F13-4DBA-ADCA-2C508D19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dirty="0"/>
              <a:t>Data Management, Preservation, &amp; Sharing 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04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4534-2379-F149-963A-B73302D0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Making Research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47B1-1828-AE40-82E6-B5BCE7BAC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Research Data Services can help: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118B0-3E49-554B-8B7D-BA2D8C42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7F62F-8547-7F4F-AD7A-1763092C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4EAB-7C7C-F54C-A806-1157E0E3FC45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9881E2-014D-AD40-9A1D-126FC9548C5C}"/>
              </a:ext>
            </a:extLst>
          </p:cNvPr>
          <p:cNvGraphicFramePr/>
          <p:nvPr/>
        </p:nvGraphicFramePr>
        <p:xfrm>
          <a:off x="2032000" y="2092036"/>
          <a:ext cx="8128000" cy="3866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055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B44A-238A-434C-848B-BAC79E3F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C787F-94E3-0C4D-9448-191DBB0D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</a:t>
            </a:r>
          </a:p>
          <a:p>
            <a:r>
              <a:rPr lang="en-US" sz="3600" dirty="0"/>
              <a:t>The Research and Data Lifecycles</a:t>
            </a:r>
          </a:p>
          <a:p>
            <a:r>
              <a:rPr lang="en-US" sz="3600" dirty="0" smtClean="0"/>
              <a:t>Data Sharing &amp; Demonstrating Impact</a:t>
            </a:r>
          </a:p>
          <a:p>
            <a:pPr lvl="1"/>
            <a:r>
              <a:rPr lang="en-US" sz="3200" dirty="0" smtClean="0"/>
              <a:t>File sharing strategies &amp; resources</a:t>
            </a:r>
          </a:p>
          <a:p>
            <a:pPr lvl="1"/>
            <a:r>
              <a:rPr lang="en-US" sz="3200" dirty="0" smtClean="0"/>
              <a:t>Data publication &amp; preservation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819E9-7BA4-3C48-856A-9B653ADD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Management, Preservation, &amp; Sharing Services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029C4-70FC-E447-9723-EFDCBC5A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229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7F488871-C171-ED40-B8DA-421DC73F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691303"/>
            <a:ext cx="6583362" cy="4935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8C944-99DA-DF4F-AD4E-8DD5AA07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59A088-D136-6B4F-9C86-447EB9C633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6009" b="1600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CCFDF-9C68-BC49-8332-C9D8426F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Increased Project Efficiency</a:t>
            </a:r>
          </a:p>
          <a:p>
            <a:r>
              <a:rPr lang="en-US" sz="2400" dirty="0"/>
              <a:t>Data Management Plans required by funding agencies</a:t>
            </a:r>
          </a:p>
          <a:p>
            <a:r>
              <a:rPr lang="en-US" sz="2400" dirty="0"/>
              <a:t>Publications requiring links to supporting data</a:t>
            </a:r>
          </a:p>
          <a:p>
            <a:r>
              <a:rPr lang="en-US" sz="2400" dirty="0"/>
              <a:t>Increasing collaborative research where data must be shared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0ECFE-1F3C-BB46-9A08-AB0387ED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C00A-ABD4-8847-9AEA-F835A9E7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519D68-0514-FE4B-B1CE-9D0E38212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1" r="24115" b="291"/>
          <a:stretch/>
        </p:blipFill>
        <p:spPr>
          <a:xfrm>
            <a:off x="4772025" y="457199"/>
            <a:ext cx="6580188" cy="5403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D3B458-2912-3C46-B12A-AEC654654D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96" r="6203"/>
          <a:stretch/>
        </p:blipFill>
        <p:spPr>
          <a:xfrm>
            <a:off x="4772025" y="457199"/>
            <a:ext cx="6580187" cy="54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2601-9545-B745-B911-21131300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Research &amp; Data Lifecycles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415BD-B658-4C45-829F-604AA85F3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00C52-941C-5C43-816A-76F45EF22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5DC02-9B25-9546-9579-AC83D937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C34221-1997-424F-85AE-FDC55037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D5F0B-8289-6349-A40A-D936577C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80A773-BB54-C54B-A5DF-C30EA8C47FF7}"/>
              </a:ext>
            </a:extLst>
          </p:cNvPr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5A4F357-5926-3A4C-A981-72AC97208C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5257800" cy="835714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B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Research Lifecycle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850ED-4E93-2147-9550-C69F4244665C}"/>
              </a:ext>
            </a:extLst>
          </p:cNvPr>
          <p:cNvSpPr txBox="1"/>
          <p:nvPr/>
        </p:nvSpPr>
        <p:spPr>
          <a:xfrm>
            <a:off x="838200" y="5535149"/>
            <a:ext cx="2093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JISC - </a:t>
            </a:r>
            <a:r>
              <a:rPr lang="en-US" sz="1200" u="sng">
                <a:hlinkClick r:id="rId7"/>
              </a:rPr>
              <a:t>http://www.jisc.ac.uk/whatwedo/campaigns/res3/jischelp.aspx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613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C34221-1997-424F-85AE-FDC55037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D5F0B-8289-6349-A40A-D936577C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80A773-BB54-C54B-A5DF-C30EA8C47FF7}"/>
              </a:ext>
            </a:extLst>
          </p:cNvPr>
          <p:cNvGraphicFramePr/>
          <p:nvPr>
            <p:extLst/>
          </p:nvPr>
        </p:nvGraphicFramePr>
        <p:xfrm>
          <a:off x="0" y="1624131"/>
          <a:ext cx="5414606" cy="3609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21A595-ACFB-0247-AB48-E3DB2C27FA46}"/>
              </a:ext>
            </a:extLst>
          </p:cNvPr>
          <p:cNvGraphicFramePr/>
          <p:nvPr>
            <p:extLst/>
          </p:nvPr>
        </p:nvGraphicFramePr>
        <p:xfrm>
          <a:off x="4572000" y="7196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768B76-F0E0-5B4C-BD3B-953AC667AC01}"/>
              </a:ext>
            </a:extLst>
          </p:cNvPr>
          <p:cNvSpPr txBox="1"/>
          <p:nvPr/>
        </p:nvSpPr>
        <p:spPr>
          <a:xfrm>
            <a:off x="8119384" y="3105832"/>
            <a:ext cx="1033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Research</a:t>
            </a:r>
          </a:p>
          <a:p>
            <a:pPr algn="ctr"/>
            <a:r>
              <a:rPr lang="en-US"/>
              <a:t>Process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261906-EDB0-5943-BB3F-4136C5A12CAF}"/>
              </a:ext>
            </a:extLst>
          </p:cNvPr>
          <p:cNvSpPr/>
          <p:nvPr/>
        </p:nvSpPr>
        <p:spPr>
          <a:xfrm>
            <a:off x="1369373" y="4163525"/>
            <a:ext cx="1053754" cy="1053754"/>
          </a:xfrm>
          <a:prstGeom prst="ellipse">
            <a:avLst/>
          </a:prstGeom>
          <a:noFill/>
          <a:ln w="76200">
            <a:solidFill>
              <a:srgbClr val="BA0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B15C2-B2E3-5B4D-AA3E-1605E719AB3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5257800" cy="835714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B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Research Lifecycle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CDDF5-FB82-1541-99C4-7C6623AEB262}"/>
              </a:ext>
            </a:extLst>
          </p:cNvPr>
          <p:cNvSpPr txBox="1"/>
          <p:nvPr/>
        </p:nvSpPr>
        <p:spPr>
          <a:xfrm>
            <a:off x="838200" y="5535149"/>
            <a:ext cx="2093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JISC - </a:t>
            </a:r>
            <a:r>
              <a:rPr lang="en-US" sz="1200" u="sng">
                <a:hlinkClick r:id="rId12"/>
              </a:rPr>
              <a:t>http://www.jisc.ac.uk/whatwedo/campaigns/res3/jischelp.aspx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0534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C34221-1997-424F-85AE-FDC55037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Management, Preservation, &amp; Sharing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D5F0B-8289-6349-A40A-D936577C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80A773-BB54-C54B-A5DF-C30EA8C47FF7}"/>
              </a:ext>
            </a:extLst>
          </p:cNvPr>
          <p:cNvGraphicFramePr/>
          <p:nvPr>
            <p:extLst/>
          </p:nvPr>
        </p:nvGraphicFramePr>
        <p:xfrm>
          <a:off x="-599103" y="1000017"/>
          <a:ext cx="5414606" cy="3609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21A595-ACFB-0247-AB48-E3DB2C27FA46}"/>
              </a:ext>
            </a:extLst>
          </p:cNvPr>
          <p:cNvGraphicFramePr/>
          <p:nvPr>
            <p:extLst/>
          </p:nvPr>
        </p:nvGraphicFramePr>
        <p:xfrm>
          <a:off x="1873846" y="3680600"/>
          <a:ext cx="4222154" cy="281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768B76-F0E0-5B4C-BD3B-953AC667AC01}"/>
              </a:ext>
            </a:extLst>
          </p:cNvPr>
          <p:cNvSpPr txBox="1"/>
          <p:nvPr/>
        </p:nvSpPr>
        <p:spPr>
          <a:xfrm>
            <a:off x="3482821" y="4764818"/>
            <a:ext cx="1033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Research</a:t>
            </a:r>
          </a:p>
          <a:p>
            <a:pPr algn="ctr"/>
            <a:r>
              <a:rPr lang="en-US"/>
              <a:t>Process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261906-EDB0-5943-BB3F-4136C5A12CAF}"/>
              </a:ext>
            </a:extLst>
          </p:cNvPr>
          <p:cNvSpPr/>
          <p:nvPr/>
        </p:nvSpPr>
        <p:spPr>
          <a:xfrm>
            <a:off x="770270" y="3539411"/>
            <a:ext cx="1053754" cy="1053754"/>
          </a:xfrm>
          <a:prstGeom prst="ellipse">
            <a:avLst/>
          </a:prstGeom>
          <a:noFill/>
          <a:ln w="76200">
            <a:solidFill>
              <a:srgbClr val="BA0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B15C2-B2E3-5B4D-AA3E-1605E719AB39}"/>
              </a:ext>
            </a:extLst>
          </p:cNvPr>
          <p:cNvSpPr txBox="1">
            <a:spLocks/>
          </p:cNvSpPr>
          <p:nvPr/>
        </p:nvSpPr>
        <p:spPr>
          <a:xfrm>
            <a:off x="838200" y="432751"/>
            <a:ext cx="5257800" cy="7017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B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Research Lifecycle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EC5E4-3EB6-EA41-A1E1-9CAB7E3F30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4478" y="1074298"/>
            <a:ext cx="5414606" cy="53735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14ED930-7960-1844-9FBB-77501FB88924}"/>
              </a:ext>
            </a:extLst>
          </p:cNvPr>
          <p:cNvSpPr txBox="1">
            <a:spLocks/>
          </p:cNvSpPr>
          <p:nvPr/>
        </p:nvSpPr>
        <p:spPr>
          <a:xfrm>
            <a:off x="6424477" y="432751"/>
            <a:ext cx="4929323" cy="7017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B2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Data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98C7A-9669-0747-95B3-7DD75C8E79DD}"/>
              </a:ext>
            </a:extLst>
          </p:cNvPr>
          <p:cNvSpPr txBox="1"/>
          <p:nvPr/>
        </p:nvSpPr>
        <p:spPr>
          <a:xfrm>
            <a:off x="838200" y="5535149"/>
            <a:ext cx="2093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JISC - </a:t>
            </a:r>
            <a:r>
              <a:rPr lang="en-US" sz="1200" u="sng">
                <a:hlinkClick r:id="rId13"/>
              </a:rPr>
              <a:t>http://www.jisc.ac.uk/whatwedo/campaigns/res3/jischelp.aspx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2573-2B33-924C-B9EB-97FFB3E3B103}"/>
              </a:ext>
            </a:extLst>
          </p:cNvPr>
          <p:cNvSpPr txBox="1"/>
          <p:nvPr/>
        </p:nvSpPr>
        <p:spPr>
          <a:xfrm>
            <a:off x="10443990" y="5535149"/>
            <a:ext cx="1573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DCC - </a:t>
            </a:r>
            <a:r>
              <a:rPr lang="en-US" sz="1200" u="sng">
                <a:hlinkClick r:id="rId14"/>
              </a:rPr>
              <a:t>http://www.dcc.ac.uk/resources/curation-lifecycle-model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3139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0E94F5B-090D-F648-9F93-4254A7597EE5}"/>
              </a:ext>
            </a:extLst>
          </p:cNvPr>
          <p:cNvGrpSpPr/>
          <p:nvPr/>
        </p:nvGrpSpPr>
        <p:grpSpPr>
          <a:xfrm>
            <a:off x="2097314" y="1108075"/>
            <a:ext cx="7997372" cy="5248275"/>
            <a:chOff x="2097314" y="1108075"/>
            <a:chExt cx="7997372" cy="5248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AAF189-F347-8943-AB59-87CCF22F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7314" y="1108075"/>
              <a:ext cx="7997372" cy="5248275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7E8DE8-F8E4-A84A-A9E4-B281E34DFCC2}"/>
                </a:ext>
              </a:extLst>
            </p:cNvPr>
            <p:cNvSpPr/>
            <p:nvPr/>
          </p:nvSpPr>
          <p:spPr>
            <a:xfrm>
              <a:off x="6912706" y="3429000"/>
              <a:ext cx="188130" cy="188130"/>
            </a:xfrm>
            <a:prstGeom prst="ellipse">
              <a:avLst/>
            </a:prstGeom>
            <a:solidFill>
              <a:srgbClr val="CBCBCB"/>
            </a:solidFill>
            <a:ln w="952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8571A7-45A8-4946-B10A-2CF2948B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&amp; Data Lifecycles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3F0E9-0BC1-D843-AD06-C37B1DB4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2CA2-431F-5445-9D2E-641D1936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FE9A1-F9B3-C44F-81FB-8A845F395406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82259C-A270-984A-BEF3-EB1F715B8EE1}"/>
              </a:ext>
            </a:extLst>
          </p:cNvPr>
          <p:cNvSpPr/>
          <p:nvPr/>
        </p:nvSpPr>
        <p:spPr>
          <a:xfrm>
            <a:off x="1785257" y="2380342"/>
            <a:ext cx="10145486" cy="1351869"/>
          </a:xfrm>
          <a:prstGeom prst="rect">
            <a:avLst/>
          </a:prstGeom>
          <a:noFill/>
          <a:ln w="38100">
            <a:solidFill>
              <a:srgbClr val="BA0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40E4A-C3FA-8A4F-894C-BFFE869C6073}"/>
              </a:ext>
            </a:extLst>
          </p:cNvPr>
          <p:cNvSpPr/>
          <p:nvPr/>
        </p:nvSpPr>
        <p:spPr>
          <a:xfrm>
            <a:off x="1785257" y="3739467"/>
            <a:ext cx="10145486" cy="2356533"/>
          </a:xfrm>
          <a:prstGeom prst="rect">
            <a:avLst/>
          </a:prstGeom>
          <a:noFill/>
          <a:ln w="38100">
            <a:solidFill>
              <a:srgbClr val="BA0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D19B0-6976-7E4A-8DBA-852E0F05DBF1}"/>
              </a:ext>
            </a:extLst>
          </p:cNvPr>
          <p:cNvSpPr txBox="1"/>
          <p:nvPr/>
        </p:nvSpPr>
        <p:spPr>
          <a:xfrm>
            <a:off x="10226706" y="2733110"/>
            <a:ext cx="142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Proposal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606AF-3175-8943-BE05-774F3F4187B5}"/>
              </a:ext>
            </a:extLst>
          </p:cNvPr>
          <p:cNvSpPr txBox="1"/>
          <p:nvPr/>
        </p:nvSpPr>
        <p:spPr>
          <a:xfrm>
            <a:off x="10226706" y="4588547"/>
            <a:ext cx="142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Project Execution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1C120F-E201-FB43-9A45-381959585F8D}"/>
              </a:ext>
            </a:extLst>
          </p:cNvPr>
          <p:cNvSpPr/>
          <p:nvPr/>
        </p:nvSpPr>
        <p:spPr>
          <a:xfrm>
            <a:off x="3918857" y="1371600"/>
            <a:ext cx="711200" cy="5027032"/>
          </a:xfrm>
          <a:prstGeom prst="rect">
            <a:avLst/>
          </a:prstGeom>
          <a:solidFill>
            <a:srgbClr val="7F7F7F">
              <a:alpha val="24706"/>
            </a:srgbClr>
          </a:solidFill>
          <a:ln w="38100">
            <a:solidFill>
              <a:srgbClr val="636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DE329-0F7C-6B41-9E0F-0524544702F9}"/>
              </a:ext>
            </a:extLst>
          </p:cNvPr>
          <p:cNvSpPr/>
          <p:nvPr/>
        </p:nvSpPr>
        <p:spPr>
          <a:xfrm>
            <a:off x="6651171" y="1371600"/>
            <a:ext cx="711200" cy="5027032"/>
          </a:xfrm>
          <a:prstGeom prst="rect">
            <a:avLst/>
          </a:prstGeom>
          <a:solidFill>
            <a:srgbClr val="7F7F7F">
              <a:alpha val="24706"/>
            </a:srgbClr>
          </a:solidFill>
          <a:ln w="38100">
            <a:solidFill>
              <a:srgbClr val="636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94C0E-A257-D741-850E-71FEF20334A6}"/>
              </a:ext>
            </a:extLst>
          </p:cNvPr>
          <p:cNvSpPr/>
          <p:nvPr/>
        </p:nvSpPr>
        <p:spPr>
          <a:xfrm>
            <a:off x="7362371" y="1371600"/>
            <a:ext cx="664029" cy="5027032"/>
          </a:xfrm>
          <a:prstGeom prst="rect">
            <a:avLst/>
          </a:prstGeom>
          <a:solidFill>
            <a:srgbClr val="7F7F7F">
              <a:alpha val="24706"/>
            </a:srgbClr>
          </a:solidFill>
          <a:ln w="38100">
            <a:solidFill>
              <a:srgbClr val="636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Data Management &amp; Sharing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Management, Preservation, &amp; Sharing Services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7FC0-5346-43CA-B6D8-76E8AFEA1E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fecycleSupport_2019-11-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61C36E7-292A-5B45-A269-BF7CECC730B1}" vid="{2EBCBB25-9E66-F540-8BC8-E3F9CDC496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61C36E7-292A-5B45-A269-BF7CECC730B1}" vid="{2EBCBB25-9E66-F540-8BC8-E3F9CDC496E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LifecycleSupport_2019-11-15</Template>
  <TotalTime>120</TotalTime>
  <Words>581</Words>
  <Application>Microsoft Office PowerPoint</Application>
  <PresentationFormat>Widescreen</PresentationFormat>
  <Paragraphs>140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LifecycleSupport_2019-11-15</vt:lpstr>
      <vt:lpstr>Office Theme</vt:lpstr>
      <vt:lpstr>Data Management, Sharing, &amp; Preservation Services</vt:lpstr>
      <vt:lpstr>Outline</vt:lpstr>
      <vt:lpstr>Context</vt:lpstr>
      <vt:lpstr>The Research &amp; Data Lifecycles</vt:lpstr>
      <vt:lpstr>PowerPoint Presentation</vt:lpstr>
      <vt:lpstr>PowerPoint Presentation</vt:lpstr>
      <vt:lpstr>PowerPoint Presentation</vt:lpstr>
      <vt:lpstr>Research &amp; Data Lifecycles</vt:lpstr>
      <vt:lpstr>Collaborative Data Management &amp; Sharing</vt:lpstr>
      <vt:lpstr>Collaboration &amp; Sharing Solutions</vt:lpstr>
      <vt:lpstr>Best Practices</vt:lpstr>
      <vt:lpstr>Demonstrating Impact</vt:lpstr>
      <vt:lpstr>PowerPoint Presentation</vt:lpstr>
      <vt:lpstr>PowerPoint Presentation</vt:lpstr>
      <vt:lpstr>Benefits of Openness</vt:lpstr>
      <vt:lpstr>Broader Impacts</vt:lpstr>
      <vt:lpstr>Making Research Accessible</vt:lpstr>
    </vt:vector>
  </TitlesOfParts>
  <Company>University of New Mexico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Management, Sharing, &amp; Preservation Services</dc:title>
  <dc:creator>Jonathan Wheeler</dc:creator>
  <cp:lastModifiedBy>Jonathan Wheeler</cp:lastModifiedBy>
  <cp:revision>36</cp:revision>
  <dcterms:created xsi:type="dcterms:W3CDTF">2020-01-14T16:34:16Z</dcterms:created>
  <dcterms:modified xsi:type="dcterms:W3CDTF">2020-01-15T20:33:00Z</dcterms:modified>
</cp:coreProperties>
</file>